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3" r:id="rId2"/>
    <p:sldId id="259" r:id="rId3"/>
    <p:sldId id="263" r:id="rId4"/>
    <p:sldId id="272" r:id="rId5"/>
    <p:sldId id="274" r:id="rId6"/>
    <p:sldId id="262" r:id="rId7"/>
    <p:sldId id="264" r:id="rId8"/>
    <p:sldId id="265" r:id="rId9"/>
    <p:sldId id="275" r:id="rId10"/>
    <p:sldId id="276" r:id="rId11"/>
    <p:sldId id="278" r:id="rId12"/>
    <p:sldId id="279" r:id="rId13"/>
    <p:sldId id="268" r:id="rId14"/>
  </p:sldIdLst>
  <p:sldSz cx="9144000" cy="6858000" type="screen4x3"/>
  <p:notesSz cx="9388475" cy="71024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7834" cy="3555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8478" y="0"/>
            <a:ext cx="4067834" cy="3555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87BCC-F740-4233-8195-D37DEEF9BDD2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776"/>
            <a:ext cx="4067834" cy="3555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8478" y="6745776"/>
            <a:ext cx="4067834" cy="3555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F6C37-B4BF-4EFE-B91A-1549E3ED9D0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638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8125" y="0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9CF7-7720-4195-8349-BFF60BC0BD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5625" y="887413"/>
            <a:ext cx="3197225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213" y="3417888"/>
            <a:ext cx="7512050" cy="2797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8125" y="6746875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5C359-045B-43DC-855B-39819F29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5C359-045B-43DC-855B-39819F2979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2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56EA-3C20-44BC-B0E5-6F2B8D3D4069}" type="datetimeFigureOut">
              <a:rPr lang="id-ID" smtClean="0"/>
              <a:pPr/>
              <a:t>14/08/2020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31F5-E029-4018-8484-50433487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/>
          <p:nvPr/>
        </p:nvSpPr>
        <p:spPr>
          <a:xfrm>
            <a:off x="3448420" y="3019273"/>
            <a:ext cx="5474208" cy="3185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202700" y="917812"/>
            <a:ext cx="1272956" cy="3704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7982796" y="906433"/>
            <a:ext cx="819912" cy="3931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422233" y="1988840"/>
            <a:ext cx="3026187" cy="31992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7"/>
          <p:cNvSpPr txBox="1"/>
          <p:nvPr/>
        </p:nvSpPr>
        <p:spPr>
          <a:xfrm>
            <a:off x="3470835" y="3590959"/>
            <a:ext cx="4984750" cy="479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950" b="1" i="1" spc="-30" dirty="0">
                <a:latin typeface="Times New Roman"/>
                <a:cs typeface="Times New Roman"/>
              </a:rPr>
              <a:t>Satu </a:t>
            </a:r>
            <a:r>
              <a:rPr sz="2950" b="1" i="1" spc="-105" dirty="0">
                <a:latin typeface="Times New Roman"/>
                <a:cs typeface="Times New Roman"/>
              </a:rPr>
              <a:t>Hati </a:t>
            </a:r>
            <a:r>
              <a:rPr sz="2950" b="1" i="1" spc="-130" dirty="0">
                <a:latin typeface="Times New Roman"/>
                <a:cs typeface="Times New Roman"/>
              </a:rPr>
              <a:t>Menuju </a:t>
            </a:r>
            <a:r>
              <a:rPr sz="2950" b="1" i="1" spc="-175" dirty="0">
                <a:latin typeface="Times New Roman"/>
                <a:cs typeface="Times New Roman"/>
              </a:rPr>
              <a:t>Indonesia</a:t>
            </a:r>
            <a:r>
              <a:rPr sz="2950" b="1" i="1" spc="90" dirty="0">
                <a:latin typeface="Times New Roman"/>
                <a:cs typeface="Times New Roman"/>
              </a:rPr>
              <a:t> </a:t>
            </a:r>
            <a:r>
              <a:rPr sz="2950" b="1" i="1" spc="-85" dirty="0">
                <a:latin typeface="Times New Roman"/>
                <a:cs typeface="Times New Roman"/>
              </a:rPr>
              <a:t>Maju</a:t>
            </a:r>
            <a:endParaRPr sz="295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994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395536" y="980728"/>
            <a:ext cx="2759075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b="1" spc="-75" dirty="0"/>
              <a:t>IV. </a:t>
            </a:r>
            <a:r>
              <a:rPr sz="2300" b="1" spc="-10" dirty="0"/>
              <a:t>TUJUAN</a:t>
            </a:r>
            <a:r>
              <a:rPr sz="2300" b="1" dirty="0"/>
              <a:t> PROPOSAL</a:t>
            </a:r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179512" y="1628800"/>
            <a:ext cx="8712968" cy="2371803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715"/>
              </a:spcBef>
              <a:buNone/>
            </a:pPr>
            <a:r>
              <a:rPr lang="en-ID" sz="1800" spc="5" dirty="0"/>
              <a:t>  </a:t>
            </a:r>
            <a:r>
              <a:rPr lang="en-ID" sz="1800" spc="5" dirty="0" err="1"/>
              <a:t>Jelaskan</a:t>
            </a:r>
            <a:r>
              <a:rPr lang="en-ID" sz="1800" spc="5" dirty="0"/>
              <a:t> </a:t>
            </a:r>
            <a:r>
              <a:rPr lang="en-ID" sz="1800" dirty="0" err="1"/>
              <a:t>secara</a:t>
            </a:r>
            <a:r>
              <a:rPr lang="en-ID" sz="1800" dirty="0"/>
              <a:t> </a:t>
            </a:r>
            <a:r>
              <a:rPr lang="en-ID" sz="1800" dirty="0" err="1"/>
              <a:t>singkat</a:t>
            </a:r>
            <a:r>
              <a:rPr lang="en-ID" sz="1800" dirty="0"/>
              <a:t> </a:t>
            </a:r>
            <a:r>
              <a:rPr lang="en-ID" sz="1800" spc="10" dirty="0" err="1"/>
              <a:t>tujuan</a:t>
            </a:r>
            <a:r>
              <a:rPr lang="en-ID" sz="1800" spc="10" dirty="0"/>
              <a:t> </a:t>
            </a:r>
            <a:r>
              <a:rPr lang="en-ID" sz="1800" spc="10" dirty="0" err="1"/>
              <a:t>anda</a:t>
            </a:r>
            <a:r>
              <a:rPr lang="en-ID" sz="1800" spc="10" dirty="0"/>
              <a:t> </a:t>
            </a:r>
            <a:r>
              <a:rPr lang="en-ID" sz="1800" spc="15" dirty="0" err="1"/>
              <a:t>dalam</a:t>
            </a:r>
            <a:r>
              <a:rPr lang="en-ID" sz="1800" spc="15" dirty="0"/>
              <a:t> </a:t>
            </a:r>
            <a:r>
              <a:rPr lang="en-ID" sz="1800" spc="5" dirty="0" err="1"/>
              <a:t>mengambil</a:t>
            </a:r>
            <a:r>
              <a:rPr lang="en-ID" sz="1800" spc="5" dirty="0"/>
              <a:t> </a:t>
            </a:r>
            <a:r>
              <a:rPr lang="en-ID" sz="1800" spc="10" dirty="0" err="1"/>
              <a:t>tema</a:t>
            </a:r>
            <a:r>
              <a:rPr lang="en-ID" sz="1800" spc="10" dirty="0"/>
              <a:t>/</a:t>
            </a:r>
            <a:r>
              <a:rPr lang="en-ID" sz="1800" spc="10" dirty="0" err="1"/>
              <a:t>penelitian</a:t>
            </a:r>
            <a:r>
              <a:rPr lang="en-ID" sz="1800" spc="-125" dirty="0"/>
              <a:t> </a:t>
            </a:r>
            <a:r>
              <a:rPr lang="en-ID" sz="1800" spc="10" dirty="0" err="1"/>
              <a:t>ini</a:t>
            </a:r>
            <a:r>
              <a:rPr lang="en-ID" sz="1800" spc="10" dirty="0"/>
              <a:t>:</a:t>
            </a:r>
          </a:p>
          <a:p>
            <a:pPr marL="436245" marR="5080" indent="-424180">
              <a:lnSpc>
                <a:spcPts val="2140"/>
              </a:lnSpc>
              <a:spcBef>
                <a:spcPts val="865"/>
              </a:spcBef>
              <a:buFont typeface="Arial" pitchFamily="34" charset="0"/>
              <a:buAutoNum type="arabicPeriod"/>
              <a:tabLst>
                <a:tab pos="434975" algn="l"/>
                <a:tab pos="435609" algn="l"/>
                <a:tab pos="1892935" algn="l"/>
              </a:tabLst>
            </a:pPr>
            <a:r>
              <a:rPr lang="en-ID" sz="1800" spc="5" dirty="0" err="1"/>
              <a:t>Apakah</a:t>
            </a:r>
            <a:r>
              <a:rPr lang="en-ID" sz="1800" spc="420" dirty="0"/>
              <a:t> </a:t>
            </a:r>
            <a:r>
              <a:rPr lang="en-ID" sz="1800" spc="15" dirty="0" err="1"/>
              <a:t>ada</a:t>
            </a:r>
            <a:r>
              <a:rPr lang="en-ID" sz="1800" spc="15" dirty="0"/>
              <a:t>	</a:t>
            </a:r>
            <a:r>
              <a:rPr lang="en-ID" sz="1800" spc="-5" dirty="0"/>
              <a:t>target </a:t>
            </a:r>
            <a:r>
              <a:rPr lang="en-ID" sz="1800" dirty="0"/>
              <a:t>yang </a:t>
            </a:r>
            <a:r>
              <a:rPr lang="en-ID" sz="1800" dirty="0" err="1"/>
              <a:t>akan</a:t>
            </a:r>
            <a:r>
              <a:rPr lang="en-ID" sz="1800" dirty="0"/>
              <a:t> </a:t>
            </a:r>
            <a:r>
              <a:rPr lang="en-ID" sz="1800" spc="5" dirty="0" err="1"/>
              <a:t>dicapai</a:t>
            </a:r>
            <a:r>
              <a:rPr lang="en-ID" sz="1800" spc="5" dirty="0"/>
              <a:t> </a:t>
            </a:r>
            <a:r>
              <a:rPr lang="en-ID" sz="1800" spc="5" dirty="0" err="1"/>
              <a:t>dari</a:t>
            </a:r>
            <a:r>
              <a:rPr lang="en-ID" sz="1800" spc="5" dirty="0"/>
              <a:t> </a:t>
            </a:r>
            <a:r>
              <a:rPr lang="en-ID" sz="1800" spc="5" dirty="0" err="1"/>
              <a:t>rencana</a:t>
            </a:r>
            <a:r>
              <a:rPr lang="en-ID" sz="1800" spc="5" dirty="0"/>
              <a:t> </a:t>
            </a:r>
            <a:r>
              <a:rPr lang="en-ID" sz="1800" spc="10" dirty="0"/>
              <a:t>ide </a:t>
            </a:r>
            <a:r>
              <a:rPr lang="en-ID" sz="1800" spc="10" dirty="0" err="1"/>
              <a:t>tema</a:t>
            </a:r>
            <a:r>
              <a:rPr lang="en-ID" sz="1800" spc="10" dirty="0"/>
              <a:t>/</a:t>
            </a:r>
            <a:r>
              <a:rPr lang="en-ID" sz="1800" spc="10" dirty="0" err="1"/>
              <a:t>penelitian</a:t>
            </a:r>
            <a:r>
              <a:rPr lang="en-ID" sz="1800" spc="10" dirty="0"/>
              <a:t> </a:t>
            </a:r>
            <a:r>
              <a:rPr lang="en-ID" sz="1800" spc="10" dirty="0" err="1"/>
              <a:t>ini</a:t>
            </a:r>
            <a:r>
              <a:rPr lang="en-ID" sz="1800" spc="10" dirty="0"/>
              <a:t>?  </a:t>
            </a:r>
            <a:r>
              <a:rPr lang="en-ID" sz="1800" spc="-25" dirty="0"/>
              <a:t>Target </a:t>
            </a:r>
            <a:r>
              <a:rPr lang="en-ID" sz="1800" dirty="0" err="1"/>
              <a:t>secara</a:t>
            </a:r>
            <a:r>
              <a:rPr lang="en-ID" sz="1800" dirty="0"/>
              <a:t> </a:t>
            </a:r>
            <a:r>
              <a:rPr lang="en-ID" sz="1800" dirty="0" err="1"/>
              <a:t>kualitatif</a:t>
            </a:r>
            <a:r>
              <a:rPr lang="en-ID" sz="1800" dirty="0"/>
              <a:t> </a:t>
            </a:r>
            <a:r>
              <a:rPr lang="en-ID" sz="1800" spc="10" dirty="0"/>
              <a:t>/</a:t>
            </a:r>
            <a:r>
              <a:rPr lang="en-ID" sz="1800" spc="-5" dirty="0"/>
              <a:t> </a:t>
            </a:r>
            <a:r>
              <a:rPr lang="en-ID" sz="1800" dirty="0" err="1"/>
              <a:t>kuantitatif</a:t>
            </a:r>
            <a:endParaRPr lang="en-ID" sz="1800" dirty="0"/>
          </a:p>
          <a:p>
            <a:pPr marL="436245" marR="6350" indent="-424180">
              <a:lnSpc>
                <a:spcPts val="2140"/>
              </a:lnSpc>
              <a:spcBef>
                <a:spcPts val="819"/>
              </a:spcBef>
              <a:buFont typeface="Arial" pitchFamily="34" charset="0"/>
              <a:buAutoNum type="arabicPeriod"/>
              <a:tabLst>
                <a:tab pos="434975" algn="l"/>
                <a:tab pos="435609" algn="l"/>
                <a:tab pos="1591310" algn="l"/>
                <a:tab pos="2999740" algn="l"/>
                <a:tab pos="3696335" algn="l"/>
                <a:tab pos="5003800" algn="l"/>
                <a:tab pos="6027420" algn="l"/>
                <a:tab pos="6904990" algn="l"/>
                <a:tab pos="8290559" algn="l"/>
              </a:tabLst>
            </a:pPr>
            <a:r>
              <a:rPr lang="en-ID" sz="1800" spc="30" dirty="0" err="1"/>
              <a:t>S</a:t>
            </a:r>
            <a:r>
              <a:rPr lang="en-ID" sz="1800" spc="5" dirty="0" err="1"/>
              <a:t>i</a:t>
            </a:r>
            <a:r>
              <a:rPr lang="en-ID" sz="1800" spc="-10" dirty="0" err="1"/>
              <a:t>a</a:t>
            </a:r>
            <a:r>
              <a:rPr lang="en-ID" sz="1800" spc="20" dirty="0" err="1"/>
              <a:t>p</a:t>
            </a:r>
            <a:r>
              <a:rPr lang="en-ID" sz="1800" spc="10" dirty="0" err="1"/>
              <a:t>a</a:t>
            </a:r>
            <a:r>
              <a:rPr lang="en-ID" sz="1800" spc="-20" dirty="0" err="1"/>
              <a:t>k</a:t>
            </a:r>
            <a:r>
              <a:rPr lang="en-ID" sz="1800" spc="15" dirty="0" err="1"/>
              <a:t>ah</a:t>
            </a:r>
            <a:r>
              <a:rPr lang="en-ID" sz="1800" dirty="0"/>
              <a:t>	</a:t>
            </a:r>
            <a:r>
              <a:rPr lang="en-ID" sz="1800" spc="15" dirty="0" err="1"/>
              <a:t>ma</a:t>
            </a:r>
            <a:r>
              <a:rPr lang="en-ID" sz="1800" spc="-35" dirty="0" err="1"/>
              <a:t>s</a:t>
            </a:r>
            <a:r>
              <a:rPr lang="en-ID" sz="1800" spc="-15" dirty="0" err="1"/>
              <a:t>y</a:t>
            </a:r>
            <a:r>
              <a:rPr lang="en-ID" sz="1800" spc="10" dirty="0" err="1"/>
              <a:t>a</a:t>
            </a:r>
            <a:r>
              <a:rPr lang="en-ID" sz="1800" spc="-30" dirty="0" err="1"/>
              <a:t>r</a:t>
            </a:r>
            <a:r>
              <a:rPr lang="en-ID" sz="1800" spc="10" dirty="0" err="1"/>
              <a:t>a</a:t>
            </a:r>
            <a:r>
              <a:rPr lang="en-ID" sz="1800" spc="-20" dirty="0" err="1"/>
              <a:t>k</a:t>
            </a:r>
            <a:r>
              <a:rPr lang="en-ID" sz="1800" spc="-30" dirty="0" err="1"/>
              <a:t>a</a:t>
            </a:r>
            <a:r>
              <a:rPr lang="en-ID" sz="1800" spc="10" dirty="0" err="1"/>
              <a:t>t</a:t>
            </a:r>
            <a:r>
              <a:rPr lang="en-ID" sz="1800" dirty="0"/>
              <a:t>	</a:t>
            </a:r>
            <a:r>
              <a:rPr lang="en-ID" sz="1800" spc="-10" dirty="0" err="1"/>
              <a:t>a</a:t>
            </a:r>
            <a:r>
              <a:rPr lang="en-ID" sz="1800" spc="-20" dirty="0" err="1"/>
              <a:t>t</a:t>
            </a:r>
            <a:r>
              <a:rPr lang="en-ID" sz="1800" spc="15" dirty="0" err="1"/>
              <a:t>au</a:t>
            </a:r>
            <a:r>
              <a:rPr lang="en-ID" sz="1800" dirty="0"/>
              <a:t>	</a:t>
            </a:r>
            <a:r>
              <a:rPr lang="en-ID" sz="1800" spc="-60" dirty="0" err="1"/>
              <a:t>k</a:t>
            </a:r>
            <a:r>
              <a:rPr lang="en-ID" sz="1800" spc="20" dirty="0" err="1"/>
              <a:t>omu</a:t>
            </a:r>
            <a:r>
              <a:rPr lang="en-ID" sz="1800" dirty="0" err="1"/>
              <a:t>n</a:t>
            </a:r>
            <a:r>
              <a:rPr lang="en-ID" sz="1800" spc="5" dirty="0" err="1"/>
              <a:t>i</a:t>
            </a:r>
            <a:r>
              <a:rPr lang="en-ID" sz="1800" dirty="0" err="1"/>
              <a:t>t</a:t>
            </a:r>
            <a:r>
              <a:rPr lang="en-ID" sz="1800" spc="-10" dirty="0" err="1"/>
              <a:t>a</a:t>
            </a:r>
            <a:r>
              <a:rPr lang="en-ID" sz="1800" spc="10" dirty="0" err="1"/>
              <a:t>s</a:t>
            </a:r>
            <a:r>
              <a:rPr lang="en-ID" sz="1800" dirty="0"/>
              <a:t>	</a:t>
            </a:r>
            <a:r>
              <a:rPr lang="en-ID" sz="1800" spc="25" dirty="0" err="1"/>
              <a:t>s</a:t>
            </a:r>
            <a:r>
              <a:rPr lang="en-ID" sz="1800" spc="10" dirty="0" err="1"/>
              <a:t>a</a:t>
            </a:r>
            <a:r>
              <a:rPr lang="en-ID" sz="1800" spc="5" dirty="0" err="1"/>
              <a:t>s</a:t>
            </a:r>
            <a:r>
              <a:rPr lang="en-ID" sz="1800" spc="-10" dirty="0" err="1"/>
              <a:t>ar</a:t>
            </a:r>
            <a:r>
              <a:rPr lang="en-ID" sz="1800" spc="15" dirty="0" err="1"/>
              <a:t>an</a:t>
            </a:r>
            <a:r>
              <a:rPr lang="en-ID" sz="1800" dirty="0"/>
              <a:t> </a:t>
            </a:r>
            <a:r>
              <a:rPr lang="en-ID" sz="1800" dirty="0" err="1"/>
              <a:t>d</a:t>
            </a:r>
            <a:r>
              <a:rPr lang="en-ID" sz="1800" spc="10" dirty="0" err="1"/>
              <a:t>al</a:t>
            </a:r>
            <a:r>
              <a:rPr lang="en-ID" sz="1800" spc="-10" dirty="0" err="1"/>
              <a:t>a</a:t>
            </a:r>
            <a:r>
              <a:rPr lang="en-ID" sz="1800" spc="20" dirty="0" err="1"/>
              <a:t>m</a:t>
            </a:r>
            <a:r>
              <a:rPr lang="en-ID" sz="1800" spc="20" dirty="0"/>
              <a:t> </a:t>
            </a:r>
            <a:r>
              <a:rPr lang="en-ID" sz="1800" spc="20" dirty="0" err="1"/>
              <a:t>m</a:t>
            </a:r>
            <a:r>
              <a:rPr lang="en-ID" sz="1800" spc="-5" dirty="0" err="1"/>
              <a:t>e</a:t>
            </a:r>
            <a:r>
              <a:rPr lang="en-ID" sz="1800" spc="20" dirty="0" err="1"/>
              <a:t>n</a:t>
            </a:r>
            <a:r>
              <a:rPr lang="en-ID" sz="1800" spc="-35" dirty="0" err="1"/>
              <a:t>g</a:t>
            </a:r>
            <a:r>
              <a:rPr lang="en-ID" sz="1800" spc="15" dirty="0" err="1"/>
              <a:t>am</a:t>
            </a:r>
            <a:r>
              <a:rPr lang="en-ID" sz="1800" dirty="0" err="1"/>
              <a:t>b</a:t>
            </a:r>
            <a:r>
              <a:rPr lang="en-ID" sz="1800" spc="5" dirty="0" err="1"/>
              <a:t>il</a:t>
            </a:r>
            <a:r>
              <a:rPr lang="en-ID" sz="1800" dirty="0"/>
              <a:t> </a:t>
            </a:r>
            <a:r>
              <a:rPr lang="en-ID" sz="1800" spc="5" dirty="0"/>
              <a:t>i</a:t>
            </a:r>
            <a:r>
              <a:rPr lang="en-ID" sz="1800" spc="20" dirty="0"/>
              <a:t>d</a:t>
            </a:r>
            <a:r>
              <a:rPr lang="en-ID" sz="1800" spc="5" dirty="0"/>
              <a:t>e  </a:t>
            </a:r>
            <a:r>
              <a:rPr lang="en-ID" sz="1800" spc="10" dirty="0" err="1"/>
              <a:t>tema</a:t>
            </a:r>
            <a:r>
              <a:rPr lang="en-ID" sz="1800" spc="10" dirty="0"/>
              <a:t>/</a:t>
            </a:r>
            <a:r>
              <a:rPr lang="en-ID" sz="1800" spc="10" dirty="0" err="1"/>
              <a:t>penelitian</a:t>
            </a:r>
            <a:r>
              <a:rPr lang="en-ID" sz="1800" spc="10" dirty="0"/>
              <a:t> </a:t>
            </a:r>
            <a:r>
              <a:rPr lang="en-ID" sz="1800" spc="10" dirty="0" err="1"/>
              <a:t>ini</a:t>
            </a:r>
            <a:r>
              <a:rPr lang="en-ID" sz="1800" spc="10" dirty="0"/>
              <a:t>?</a:t>
            </a:r>
            <a:r>
              <a:rPr lang="en-ID" sz="1800" spc="425" dirty="0"/>
              <a:t> </a:t>
            </a:r>
            <a:r>
              <a:rPr lang="en-ID" sz="1800" spc="-5" dirty="0" err="1"/>
              <a:t>Atau</a:t>
            </a:r>
            <a:r>
              <a:rPr lang="en-ID" sz="1800" spc="-5" dirty="0"/>
              <a:t>	</a:t>
            </a:r>
          </a:p>
          <a:p>
            <a:pPr marL="434975" indent="-422909">
              <a:spcBef>
                <a:spcPts val="580"/>
              </a:spcBef>
              <a:buFont typeface="Arial" pitchFamily="34" charset="0"/>
              <a:buAutoNum type="arabicPeriod"/>
              <a:tabLst>
                <a:tab pos="434975" algn="l"/>
                <a:tab pos="435609" algn="l"/>
              </a:tabLst>
            </a:pPr>
            <a:r>
              <a:rPr lang="en-ID" sz="1800" spc="5" dirty="0" err="1"/>
              <a:t>Apakah</a:t>
            </a:r>
            <a:r>
              <a:rPr lang="en-ID" sz="1800" spc="5" dirty="0"/>
              <a:t> </a:t>
            </a:r>
            <a:r>
              <a:rPr lang="en-ID" sz="1800" dirty="0"/>
              <a:t>target </a:t>
            </a:r>
            <a:r>
              <a:rPr lang="en-ID" sz="1800" spc="10" dirty="0" err="1"/>
              <a:t>pengaruh</a:t>
            </a:r>
            <a:r>
              <a:rPr lang="en-ID" sz="1800" spc="10" dirty="0"/>
              <a:t> </a:t>
            </a:r>
            <a:r>
              <a:rPr lang="en-ID" sz="1800" spc="5" dirty="0"/>
              <a:t>yang </a:t>
            </a:r>
            <a:r>
              <a:rPr lang="en-ID" sz="1800" spc="10" dirty="0" err="1"/>
              <a:t>ingin</a:t>
            </a:r>
            <a:r>
              <a:rPr lang="en-ID" sz="1800" spc="10" dirty="0"/>
              <a:t> </a:t>
            </a:r>
            <a:r>
              <a:rPr lang="en-ID" sz="1800" spc="5" dirty="0" err="1"/>
              <a:t>diraih</a:t>
            </a:r>
            <a:r>
              <a:rPr lang="en-ID" sz="1800" spc="5" dirty="0"/>
              <a:t> </a:t>
            </a:r>
            <a:r>
              <a:rPr lang="en-ID" sz="1800" spc="5" dirty="0" err="1"/>
              <a:t>terhadap</a:t>
            </a:r>
            <a:r>
              <a:rPr lang="en-ID" sz="1800" spc="5" dirty="0"/>
              <a:t> </a:t>
            </a:r>
            <a:r>
              <a:rPr lang="en-ID" sz="1800" spc="10" dirty="0"/>
              <a:t>ide </a:t>
            </a:r>
            <a:r>
              <a:rPr lang="en-ID" sz="1800" spc="5" dirty="0" err="1"/>
              <a:t>tema</a:t>
            </a:r>
            <a:r>
              <a:rPr lang="en-ID" sz="1800" spc="5" dirty="0"/>
              <a:t> </a:t>
            </a:r>
            <a:r>
              <a:rPr lang="en-ID" sz="1800" spc="10" dirty="0" err="1"/>
              <a:t>ini</a:t>
            </a:r>
            <a:r>
              <a:rPr lang="en-ID" sz="1800" spc="10" dirty="0"/>
              <a:t>? </a:t>
            </a:r>
            <a:r>
              <a:rPr lang="en-ID" sz="1800" spc="5" dirty="0"/>
              <a:t>,</a:t>
            </a:r>
            <a:r>
              <a:rPr lang="en-ID" sz="1800" spc="-155" dirty="0"/>
              <a:t> </a:t>
            </a:r>
            <a:r>
              <a:rPr lang="en-ID" sz="1800" dirty="0" err="1"/>
              <a:t>atau</a:t>
            </a:r>
            <a:endParaRPr lang="en-ID" sz="1800" dirty="0"/>
          </a:p>
          <a:p>
            <a:pPr marL="434975" indent="-422909">
              <a:spcBef>
                <a:spcPts val="625"/>
              </a:spcBef>
              <a:buFont typeface="Arial" pitchFamily="34" charset="0"/>
              <a:buAutoNum type="arabicPeriod"/>
              <a:tabLst>
                <a:tab pos="434975" algn="l"/>
                <a:tab pos="435609" algn="l"/>
              </a:tabLst>
            </a:pPr>
            <a:r>
              <a:rPr lang="en-ID" sz="1800" spc="5" dirty="0" err="1"/>
              <a:t>Apakah</a:t>
            </a:r>
            <a:r>
              <a:rPr lang="en-ID" sz="1800" spc="5" dirty="0"/>
              <a:t> </a:t>
            </a:r>
            <a:r>
              <a:rPr lang="en-ID" sz="1800" spc="5" dirty="0" err="1"/>
              <a:t>dapat</a:t>
            </a:r>
            <a:r>
              <a:rPr lang="en-ID" sz="1800" spc="5" dirty="0"/>
              <a:t> </a:t>
            </a:r>
            <a:r>
              <a:rPr lang="en-ID" sz="1800" spc="5" dirty="0" err="1"/>
              <a:t>menjelaskan</a:t>
            </a:r>
            <a:r>
              <a:rPr lang="en-ID" sz="1800" spc="5" dirty="0"/>
              <a:t> </a:t>
            </a:r>
            <a:r>
              <a:rPr lang="en-ID" sz="1800" spc="5" dirty="0" err="1"/>
              <a:t>fungsi</a:t>
            </a:r>
            <a:r>
              <a:rPr lang="en-ID" sz="1800" spc="5" dirty="0"/>
              <a:t> </a:t>
            </a:r>
            <a:r>
              <a:rPr lang="en-ID" sz="1800" dirty="0"/>
              <a:t>yang </a:t>
            </a:r>
            <a:r>
              <a:rPr lang="en-ID" sz="1800" spc="5" dirty="0" err="1"/>
              <a:t>diharapkan</a:t>
            </a:r>
            <a:r>
              <a:rPr lang="en-ID" sz="1800" spc="5" dirty="0"/>
              <a:t> </a:t>
            </a:r>
            <a:r>
              <a:rPr lang="en-ID" sz="1800" spc="10" dirty="0" err="1"/>
              <a:t>dari</a:t>
            </a:r>
            <a:r>
              <a:rPr lang="en-ID" sz="1800" spc="10" dirty="0"/>
              <a:t> </a:t>
            </a:r>
            <a:r>
              <a:rPr lang="en-ID" sz="1800" spc="10" dirty="0" err="1"/>
              <a:t>penelitian</a:t>
            </a:r>
            <a:r>
              <a:rPr lang="en-ID" sz="1800" spc="-55" dirty="0"/>
              <a:t> </a:t>
            </a:r>
            <a:r>
              <a:rPr lang="en-ID" sz="1800" spc="5" dirty="0" err="1"/>
              <a:t>ini</a:t>
            </a:r>
            <a:r>
              <a:rPr lang="en-ID" sz="1800" spc="5" dirty="0"/>
              <a:t>?</a:t>
            </a:r>
            <a:endParaRPr lang="en-ID" spc="5" dirty="0"/>
          </a:p>
        </p:txBody>
      </p:sp>
    </p:spTree>
    <p:extLst>
      <p:ext uri="{BB962C8B-B14F-4D97-AF65-F5344CB8AC3E}">
        <p14:creationId xmlns:p14="http://schemas.microsoft.com/office/powerpoint/2010/main" val="262182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395536" y="910975"/>
            <a:ext cx="4032448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r>
              <a:rPr lang="en-US" sz="2400" b="1" dirty="0"/>
              <a:t>V. METODA PENERAPAN IDE</a:t>
            </a:r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215008" y="1487250"/>
            <a:ext cx="8928992" cy="435747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1. </a:t>
            </a:r>
            <a:r>
              <a:rPr lang="en-US" sz="1800" dirty="0" err="1"/>
              <a:t>Tahap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  a) </a:t>
            </a:r>
            <a:r>
              <a:rPr lang="en-US" sz="1800" dirty="0" err="1"/>
              <a:t>Tahapan</a:t>
            </a:r>
            <a:r>
              <a:rPr lang="en-US" sz="1800" dirty="0"/>
              <a:t> proses </a:t>
            </a: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 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dilalui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merencanakan</a:t>
            </a:r>
            <a:r>
              <a:rPr lang="en-US" sz="1800" dirty="0"/>
              <a:t> ide </a:t>
            </a:r>
            <a:r>
              <a:rPr lang="en-US" sz="1800" dirty="0" err="1"/>
              <a:t>ini</a:t>
            </a:r>
            <a:r>
              <a:rPr lang="en-US" sz="1800" dirty="0"/>
              <a:t>?</a:t>
            </a:r>
          </a:p>
          <a:p>
            <a:pPr marL="0" indent="0">
              <a:buNone/>
            </a:pPr>
            <a:r>
              <a:rPr lang="en-US" sz="1800" dirty="0"/>
              <a:t>  b) </a:t>
            </a:r>
            <a:r>
              <a:rPr lang="en-US" sz="1800" dirty="0" err="1"/>
              <a:t>Berapa</a:t>
            </a:r>
            <a:r>
              <a:rPr lang="en-US" sz="1800" dirty="0"/>
              <a:t> lama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? </a:t>
            </a:r>
            <a:r>
              <a:rPr lang="en-US" sz="1800" dirty="0" err="1"/>
              <a:t>jelaskan</a:t>
            </a:r>
            <a:r>
              <a:rPr lang="en-US" sz="1800" dirty="0"/>
              <a:t> </a:t>
            </a:r>
            <a:r>
              <a:rPr lang="en-US" sz="1800" dirty="0" err="1"/>
              <a:t>batasan-batasan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terjadwal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(timeline / scheduling)</a:t>
            </a:r>
          </a:p>
          <a:p>
            <a:pPr marL="0" indent="0">
              <a:buNone/>
            </a:pPr>
            <a:r>
              <a:rPr lang="sv-SE" sz="1800" dirty="0"/>
              <a:t>2. Jelaskan alat-alat yang dibutuhkan dalam penerapan ide ini.</a:t>
            </a:r>
          </a:p>
          <a:p>
            <a:pPr marL="0" indent="0">
              <a:buNone/>
            </a:pPr>
            <a:r>
              <a:rPr lang="en-US" sz="1800" dirty="0"/>
              <a:t>3. </a:t>
            </a: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rencana</a:t>
            </a:r>
            <a:r>
              <a:rPr lang="en-US" sz="1800" dirty="0"/>
              <a:t> ide </a:t>
            </a:r>
            <a:r>
              <a:rPr lang="en-US" sz="1800" dirty="0" err="1"/>
              <a:t>dijalankan</a:t>
            </a:r>
            <a:r>
              <a:rPr lang="en-US" sz="1800" dirty="0"/>
              <a:t> oleh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peran</a:t>
            </a:r>
            <a:r>
              <a:rPr lang="en-US" sz="1800" dirty="0"/>
              <a:t> orang lain?</a:t>
            </a:r>
          </a:p>
          <a:p>
            <a:pPr marL="0" indent="0">
              <a:buNone/>
            </a:pPr>
            <a:r>
              <a:rPr lang="fi-FI" sz="1800" dirty="0"/>
              <a:t>     jelaskan kebutuhan dan peran dari tim.</a:t>
            </a:r>
          </a:p>
          <a:p>
            <a:pPr marL="0" indent="0">
              <a:buNone/>
            </a:pPr>
            <a:r>
              <a:rPr lang="en-US" sz="1800" dirty="0"/>
              <a:t>4. </a:t>
            </a:r>
            <a:r>
              <a:rPr lang="en-US" sz="1800" dirty="0" err="1"/>
              <a:t>Jelaskan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pemantauan</a:t>
            </a:r>
            <a:r>
              <a:rPr lang="en-US" sz="1800" dirty="0"/>
              <a:t>, </a:t>
            </a:r>
            <a:r>
              <a:rPr lang="en-US" sz="1800" dirty="0" err="1"/>
              <a:t>pengukuran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pencatatan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Penggunaan</a:t>
            </a:r>
            <a:r>
              <a:rPr lang="en-US" sz="1800" dirty="0"/>
              <a:t> data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pemantauan</a:t>
            </a:r>
            <a:r>
              <a:rPr lang="en-US" sz="1800" dirty="0"/>
              <a:t> dan </a:t>
            </a:r>
            <a:r>
              <a:rPr lang="en-US" sz="1800" dirty="0" err="1"/>
              <a:t>pengukuran</a:t>
            </a:r>
            <a:r>
              <a:rPr lang="en-US" sz="1800" dirty="0"/>
              <a:t> </a:t>
            </a:r>
            <a:r>
              <a:rPr lang="en-US" sz="1800" dirty="0" err="1"/>
              <a:t>dianalisa</a:t>
            </a:r>
            <a:r>
              <a:rPr lang="en-US" sz="1800" dirty="0"/>
              <a:t> </a:t>
            </a:r>
            <a:r>
              <a:rPr lang="en-US" sz="1800" dirty="0" err="1"/>
              <a:t>dgn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relevan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5. </a:t>
            </a:r>
            <a:r>
              <a:rPr lang="en-US" sz="1800" dirty="0" err="1"/>
              <a:t>Berapa</a:t>
            </a:r>
            <a:r>
              <a:rPr lang="en-US" sz="1800" dirty="0"/>
              <a:t> </a:t>
            </a:r>
            <a:r>
              <a:rPr lang="en-US" sz="1800" dirty="0" err="1"/>
              <a:t>anggaran</a:t>
            </a:r>
            <a:r>
              <a:rPr lang="en-US" sz="1800" dirty="0"/>
              <a:t> / </a:t>
            </a:r>
            <a:r>
              <a:rPr lang="en-US" sz="1800" dirty="0" err="1"/>
              <a:t>biaya</a:t>
            </a:r>
            <a:r>
              <a:rPr lang="en-US" sz="1800" dirty="0"/>
              <a:t> yang </a:t>
            </a:r>
            <a:r>
              <a:rPr lang="en-US" sz="1800" dirty="0" err="1"/>
              <a:t>dibutuhkan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merencanakan</a:t>
            </a:r>
            <a:r>
              <a:rPr lang="en-US" sz="1800" dirty="0"/>
              <a:t> ide </a:t>
            </a:r>
            <a:r>
              <a:rPr lang="en-US" sz="1800" dirty="0" err="1"/>
              <a:t>ini</a:t>
            </a:r>
            <a:r>
              <a:rPr lang="en-US" sz="1800" dirty="0"/>
              <a:t>? </a:t>
            </a:r>
            <a:r>
              <a:rPr lang="en-US" sz="1800" dirty="0" err="1"/>
              <a:t>Siapa</a:t>
            </a:r>
            <a:r>
              <a:rPr lang="en-US" sz="1800" dirty="0"/>
              <a:t> yang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err="1"/>
              <a:t>mendukung</a:t>
            </a:r>
            <a:r>
              <a:rPr lang="en-US" sz="1800" dirty="0"/>
              <a:t> dana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?</a:t>
            </a:r>
          </a:p>
          <a:p>
            <a:pPr marL="0" indent="0">
              <a:buNone/>
            </a:pPr>
            <a:r>
              <a:rPr lang="en-US" sz="1800" dirty="0"/>
              <a:t>6. </a:t>
            </a:r>
            <a:r>
              <a:rPr lang="en-US" sz="1800" dirty="0" err="1"/>
              <a:t>Jelaskan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mengevaluasi</a:t>
            </a:r>
            <a:r>
              <a:rPr lang="en-US" sz="1800" dirty="0"/>
              <a:t> </a:t>
            </a:r>
            <a:r>
              <a:rPr lang="en-US" sz="1800" dirty="0" err="1"/>
              <a:t>keberhasilan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ide </a:t>
            </a:r>
            <a:r>
              <a:rPr lang="en-US" sz="1800" dirty="0" err="1"/>
              <a:t>rencana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(parameter </a:t>
            </a:r>
            <a:r>
              <a:rPr lang="en-US" sz="1800" dirty="0" err="1"/>
              <a:t>yg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patokan</a:t>
            </a:r>
            <a:r>
              <a:rPr lang="en-US" sz="1800" dirty="0"/>
              <a:t> </a:t>
            </a:r>
            <a:r>
              <a:rPr lang="en-US" sz="1800" dirty="0" err="1"/>
              <a:t>keberhasilan</a:t>
            </a:r>
            <a:r>
              <a:rPr lang="en-US" sz="1800" dirty="0"/>
              <a:t>)</a:t>
            </a:r>
            <a:endParaRPr lang="en-ID" sz="1800" spc="5" dirty="0"/>
          </a:p>
        </p:txBody>
      </p:sp>
    </p:spTree>
    <p:extLst>
      <p:ext uri="{BB962C8B-B14F-4D97-AF65-F5344CB8AC3E}">
        <p14:creationId xmlns:p14="http://schemas.microsoft.com/office/powerpoint/2010/main" val="294993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395536" y="849420"/>
            <a:ext cx="4032448" cy="50718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r>
              <a:rPr lang="en-US" sz="2800" b="1" dirty="0"/>
              <a:t>VI.</a:t>
            </a:r>
            <a:r>
              <a:rPr lang="en-US" sz="3200" b="1" dirty="0"/>
              <a:t> </a:t>
            </a:r>
            <a:r>
              <a:rPr lang="en-US" sz="2800" b="1" dirty="0"/>
              <a:t>HASIL PERCOBAAN</a:t>
            </a:r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215008" y="1487250"/>
            <a:ext cx="8928992" cy="3637278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dirty="0"/>
              <a:t>1.</a:t>
            </a:r>
            <a:r>
              <a:rPr lang="sv-SE" sz="1800" dirty="0"/>
              <a:t> Apabila gagasan tsb sudah dilakukan percobaan (Jar test, prototype, simulasi), maka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tsb</a:t>
            </a:r>
            <a:r>
              <a:rPr lang="en-US" sz="1800" dirty="0"/>
              <a:t> </a:t>
            </a:r>
            <a:r>
              <a:rPr lang="en-US" sz="1800" dirty="0" err="1"/>
              <a:t>disampaikan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:</a:t>
            </a:r>
          </a:p>
          <a:p>
            <a:pPr marL="0" indent="0">
              <a:buNone/>
            </a:pPr>
            <a:r>
              <a:rPr lang="en-US" sz="1800" dirty="0"/>
              <a:t>     a) </a:t>
            </a:r>
            <a:r>
              <a:rPr lang="en-US" sz="1800" dirty="0" err="1"/>
              <a:t>Potensi</a:t>
            </a:r>
            <a:r>
              <a:rPr lang="en-US" sz="1800" dirty="0"/>
              <a:t> </a:t>
            </a:r>
            <a:r>
              <a:rPr lang="en-US" sz="1800" dirty="0" err="1"/>
              <a:t>dampak</a:t>
            </a:r>
            <a:r>
              <a:rPr lang="en-US" sz="1800" dirty="0"/>
              <a:t> </a:t>
            </a:r>
            <a:r>
              <a:rPr lang="en-US" sz="1800" dirty="0" err="1"/>
              <a:t>manfaat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, </a:t>
            </a:r>
            <a:r>
              <a:rPr lang="en-US" sz="1800" dirty="0" err="1"/>
              <a:t>ekonomi</a:t>
            </a:r>
            <a:r>
              <a:rPr lang="en-US" sz="1800" dirty="0"/>
              <a:t> dan </a:t>
            </a:r>
            <a:r>
              <a:rPr lang="en-US" sz="1800" dirty="0" err="1"/>
              <a:t>ekologi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b) </a:t>
            </a:r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pengukuran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peningkatan</a:t>
            </a:r>
            <a:r>
              <a:rPr lang="en-US" sz="1800" dirty="0"/>
              <a:t> </a:t>
            </a:r>
            <a:r>
              <a:rPr lang="en-US" sz="1800" dirty="0" err="1"/>
              <a:t>kualitas</a:t>
            </a:r>
            <a:r>
              <a:rPr lang="en-US" sz="1800" dirty="0"/>
              <a:t>, </a:t>
            </a:r>
            <a:r>
              <a:rPr lang="en-US" sz="1800" dirty="0" err="1"/>
              <a:t>kuantitas</a:t>
            </a:r>
            <a:r>
              <a:rPr lang="en-US" sz="1800" dirty="0"/>
              <a:t>, </a:t>
            </a:r>
            <a:r>
              <a:rPr lang="en-US" sz="1800" dirty="0" err="1"/>
              <a:t>kapasitas</a:t>
            </a:r>
            <a:r>
              <a:rPr lang="en-US" sz="1800" dirty="0"/>
              <a:t> dan </a:t>
            </a:r>
            <a:r>
              <a:rPr lang="en-US" sz="1800" dirty="0" err="1"/>
              <a:t>manfaat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atau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c) </a:t>
            </a:r>
            <a:r>
              <a:rPr lang="en-US" sz="1800" dirty="0" err="1"/>
              <a:t>Pengaruh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tingkah</a:t>
            </a:r>
            <a:r>
              <a:rPr lang="en-US" sz="1800" dirty="0"/>
              <a:t> </a:t>
            </a:r>
            <a:r>
              <a:rPr lang="en-US" sz="1800" dirty="0" err="1"/>
              <a:t>laku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gaya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2. </a:t>
            </a:r>
            <a:r>
              <a:rPr lang="en-US" sz="1800" dirty="0" err="1"/>
              <a:t>Menyampaikan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dan </a:t>
            </a:r>
            <a:r>
              <a:rPr lang="en-US" sz="1800" dirty="0" err="1"/>
              <a:t>saluran</a:t>
            </a:r>
            <a:r>
              <a:rPr lang="en-US" sz="1800" dirty="0"/>
              <a:t> </a:t>
            </a:r>
            <a:r>
              <a:rPr lang="en-US" sz="1800" dirty="0" err="1"/>
              <a:t>promosi</a:t>
            </a:r>
            <a:r>
              <a:rPr lang="en-US" sz="1800" dirty="0"/>
              <a:t> &amp; </a:t>
            </a:r>
            <a:r>
              <a:rPr lang="en-US" sz="1800" dirty="0" err="1"/>
              <a:t>publikasi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agar ide </a:t>
            </a:r>
            <a:r>
              <a:rPr lang="en-US" sz="1800" dirty="0" err="1"/>
              <a:t>rencana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diketahui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orang.</a:t>
            </a:r>
          </a:p>
          <a:p>
            <a:pPr marL="0" indent="0">
              <a:buNone/>
            </a:pPr>
            <a:r>
              <a:rPr lang="sv-SE" sz="1800" dirty="0"/>
              <a:t>3. Tanggapan penerima manfaat dan atau masyarakat yg relevan dalam bentuk  </a:t>
            </a:r>
            <a:r>
              <a:rPr lang="en-US" sz="1800" dirty="0"/>
              <a:t>testimony</a:t>
            </a:r>
          </a:p>
          <a:p>
            <a:pPr marL="0" indent="0">
              <a:buNone/>
            </a:pPr>
            <a:r>
              <a:rPr lang="en-US" sz="1800" dirty="0"/>
              <a:t>4.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mendapatkan</a:t>
            </a:r>
            <a:r>
              <a:rPr lang="en-US" sz="1800" dirty="0"/>
              <a:t> </a:t>
            </a:r>
            <a:r>
              <a:rPr lang="en-US" sz="1800" dirty="0" err="1"/>
              <a:t>pengakuan</a:t>
            </a:r>
            <a:r>
              <a:rPr lang="en-US" sz="1800" dirty="0"/>
              <a:t>/</a:t>
            </a:r>
            <a:r>
              <a:rPr lang="en-US" sz="1800" dirty="0" err="1"/>
              <a:t>apresiasi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instansi</a:t>
            </a:r>
            <a:r>
              <a:rPr lang="en-US" sz="1800" dirty="0"/>
              <a:t>, </a:t>
            </a:r>
            <a:r>
              <a:rPr lang="en-US" sz="1800" dirty="0" err="1"/>
              <a:t>sebutkan</a:t>
            </a:r>
            <a:r>
              <a:rPr lang="en-US" sz="1800" dirty="0"/>
              <a:t>?</a:t>
            </a:r>
            <a:endParaRPr lang="en-ID" sz="1800" spc="5" dirty="0"/>
          </a:p>
        </p:txBody>
      </p:sp>
    </p:spTree>
    <p:extLst>
      <p:ext uri="{BB962C8B-B14F-4D97-AF65-F5344CB8AC3E}">
        <p14:creationId xmlns:p14="http://schemas.microsoft.com/office/powerpoint/2010/main" val="4082992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2984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oudy Stout" pitchFamily="18" charset="0"/>
              </a:rPr>
              <a:t>TERIMA KASIH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oudy Stou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7204" y="3143248"/>
            <a:ext cx="7215238" cy="714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pic>
        <p:nvPicPr>
          <p:cNvPr id="5" name="Picture 4" descr="IMG_9942.JPG"/>
          <p:cNvPicPr>
            <a:picLocks noChangeAspect="1"/>
          </p:cNvPicPr>
          <p:nvPr/>
        </p:nvPicPr>
        <p:blipFill>
          <a:blip r:embed="rId3" cstate="print"/>
          <a:srcRect l="12873" t="16015" r="9375" b="12500"/>
          <a:stretch>
            <a:fillRect/>
          </a:stretch>
        </p:blipFill>
        <p:spPr>
          <a:xfrm>
            <a:off x="389171" y="3500438"/>
            <a:ext cx="4111391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Foto Bersama AHMBS 20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5404" y="3500438"/>
            <a:ext cx="3780000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1428736"/>
            <a:ext cx="9064706" cy="642942"/>
          </a:xfrm>
        </p:spPr>
        <p:txBody>
          <a:bodyPr>
            <a:noAutofit/>
          </a:bodyPr>
          <a:lstStyle/>
          <a:p>
            <a:pPr indent="269875" algn="just"/>
            <a:r>
              <a:rPr lang="id-ID" sz="2400" dirty="0">
                <a:solidFill>
                  <a:schemeClr val="tx1"/>
                </a:solidFill>
              </a:rPr>
              <a:t>Kali ini AHMBS 20</a:t>
            </a:r>
            <a:r>
              <a:rPr lang="en-ID" sz="2400" dirty="0">
                <a:solidFill>
                  <a:schemeClr val="tx1"/>
                </a:solidFill>
              </a:rPr>
              <a:t>20 </a:t>
            </a:r>
            <a:r>
              <a:rPr lang="id-ID" sz="2400" dirty="0">
                <a:solidFill>
                  <a:schemeClr val="tx1"/>
                </a:solidFill>
              </a:rPr>
              <a:t> bertemakan </a:t>
            </a:r>
            <a:r>
              <a:rPr lang="en-ID" sz="2400" b="1" u="sng" dirty="0" err="1">
                <a:solidFill>
                  <a:schemeClr val="tx1"/>
                </a:solidFill>
              </a:rPr>
              <a:t>Satu</a:t>
            </a:r>
            <a:r>
              <a:rPr lang="en-ID" sz="2400" b="1" u="sng" dirty="0">
                <a:solidFill>
                  <a:schemeClr val="tx1"/>
                </a:solidFill>
              </a:rPr>
              <a:t> </a:t>
            </a:r>
            <a:r>
              <a:rPr lang="en-ID" sz="2400" b="1" u="sng" dirty="0" err="1">
                <a:solidFill>
                  <a:schemeClr val="tx1"/>
                </a:solidFill>
              </a:rPr>
              <a:t>Hati</a:t>
            </a:r>
            <a:r>
              <a:rPr lang="en-ID" sz="2400" b="1" u="sng" dirty="0">
                <a:solidFill>
                  <a:schemeClr val="tx1"/>
                </a:solidFill>
              </a:rPr>
              <a:t> </a:t>
            </a:r>
            <a:r>
              <a:rPr lang="en-ID" sz="2400" b="1" u="sng" dirty="0" err="1">
                <a:solidFill>
                  <a:schemeClr val="tx1"/>
                </a:solidFill>
              </a:rPr>
              <a:t>Menuju</a:t>
            </a:r>
            <a:r>
              <a:rPr lang="en-ID" sz="2400" b="1" u="sng" dirty="0">
                <a:solidFill>
                  <a:schemeClr val="tx1"/>
                </a:solidFill>
              </a:rPr>
              <a:t> Indonesia </a:t>
            </a:r>
            <a:r>
              <a:rPr lang="en-ID" sz="2400" b="1" u="sng" dirty="0" err="1">
                <a:solidFill>
                  <a:schemeClr val="tx1"/>
                </a:solidFill>
              </a:rPr>
              <a:t>Maju</a:t>
            </a:r>
            <a:endParaRPr lang="id-ID" sz="700" b="1" dirty="0">
              <a:solidFill>
                <a:schemeClr val="tx1"/>
              </a:solidFill>
            </a:endParaRPr>
          </a:p>
          <a:p>
            <a:pPr indent="269875" algn="just"/>
            <a:endParaRPr lang="id-ID" sz="7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432075" y="518366"/>
            <a:ext cx="5854569" cy="813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Tema Program AHMBS 20</a:t>
            </a:r>
            <a:r>
              <a:rPr kumimoji="0" lang="en-ID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</a:t>
            </a:r>
            <a:endParaRPr kumimoji="0" lang="id-ID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20" y="2132856"/>
            <a:ext cx="8670466" cy="37444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7620" algn="just">
              <a:lnSpc>
                <a:spcPct val="121000"/>
              </a:lnSpc>
            </a:pPr>
            <a:endParaRPr lang="en-ID" sz="1600" spc="15" dirty="0">
              <a:latin typeface="Carlito"/>
              <a:cs typeface="Carlito"/>
            </a:endParaRPr>
          </a:p>
          <a:p>
            <a:pPr marL="12700" marR="7620" algn="just">
              <a:lnSpc>
                <a:spcPct val="121000"/>
              </a:lnSpc>
            </a:pPr>
            <a:endParaRPr lang="en-ID" sz="1600" spc="15" dirty="0">
              <a:latin typeface="Carlito"/>
              <a:cs typeface="Carlito"/>
            </a:endParaRPr>
          </a:p>
          <a:p>
            <a:pPr marL="12700" marR="7620" algn="just">
              <a:lnSpc>
                <a:spcPct val="121000"/>
              </a:lnSpc>
            </a:pPr>
            <a:r>
              <a:rPr lang="en-ID" sz="1600" spc="15" dirty="0" err="1">
                <a:latin typeface="Carlito"/>
                <a:cs typeface="Carlito"/>
              </a:rPr>
              <a:t>Meski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saat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5" dirty="0" err="1">
                <a:latin typeface="Carlito"/>
                <a:cs typeface="Carlito"/>
              </a:rPr>
              <a:t>ini</a:t>
            </a:r>
            <a:r>
              <a:rPr lang="en-ID" sz="1600" spc="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masih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masuk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dalam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>
                <a:latin typeface="Carlito"/>
                <a:cs typeface="Carlito"/>
              </a:rPr>
              <a:t>masa </a:t>
            </a:r>
            <a:r>
              <a:rPr lang="en-ID" sz="1600" spc="15" dirty="0" err="1">
                <a:latin typeface="Carlito"/>
                <a:cs typeface="Carlito"/>
              </a:rPr>
              <a:t>Pandemi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>
                <a:latin typeface="Carlito"/>
                <a:cs typeface="Carlito"/>
              </a:rPr>
              <a:t>Covid-19, </a:t>
            </a:r>
            <a:r>
              <a:rPr lang="en-ID" sz="1600" spc="15" dirty="0">
                <a:latin typeface="Carlito"/>
                <a:cs typeface="Carlito"/>
              </a:rPr>
              <a:t>AHM </a:t>
            </a:r>
            <a:r>
              <a:rPr lang="en-ID" sz="1600" spc="10" dirty="0" err="1">
                <a:latin typeface="Carlito"/>
                <a:cs typeface="Carlito"/>
              </a:rPr>
              <a:t>tetap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berupaya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untuk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melaksanakan</a:t>
            </a:r>
            <a:r>
              <a:rPr lang="en-ID" sz="1600" spc="15" dirty="0">
                <a:latin typeface="Carlito"/>
                <a:cs typeface="Carlito"/>
              </a:rPr>
              <a:t>  </a:t>
            </a:r>
            <a:r>
              <a:rPr lang="en-ID" sz="1600" spc="10" dirty="0" err="1">
                <a:latin typeface="Carlito"/>
                <a:cs typeface="Carlito"/>
              </a:rPr>
              <a:t>kegiatan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20" dirty="0">
                <a:latin typeface="Carlito"/>
                <a:cs typeface="Carlito"/>
              </a:rPr>
              <a:t>AHMBS </a:t>
            </a:r>
            <a:r>
              <a:rPr lang="en-ID" sz="1600" spc="15" dirty="0" err="1">
                <a:latin typeface="Carlito"/>
                <a:cs typeface="Carlito"/>
              </a:rPr>
              <a:t>dengan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beberapa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penyesuaian</a:t>
            </a:r>
            <a:r>
              <a:rPr lang="en-ID" sz="1600" spc="10" dirty="0">
                <a:latin typeface="Carlito"/>
                <a:cs typeface="Carlito"/>
              </a:rPr>
              <a:t> yang </a:t>
            </a:r>
            <a:r>
              <a:rPr lang="en-ID" sz="1600" spc="15" dirty="0" err="1">
                <a:latin typeface="Carlito"/>
                <a:cs typeface="Carlito"/>
              </a:rPr>
              <a:t>memperhatikan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kesehatan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dan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keselamatan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sesuai</a:t>
            </a:r>
            <a:r>
              <a:rPr lang="en-ID" sz="1600" spc="10" dirty="0">
                <a:latin typeface="Carlito"/>
                <a:cs typeface="Carlito"/>
              </a:rPr>
              <a:t>  </a:t>
            </a:r>
            <a:r>
              <a:rPr lang="en-ID" sz="1600" spc="10" dirty="0" err="1">
                <a:latin typeface="Carlito"/>
                <a:cs typeface="Carlito"/>
              </a:rPr>
              <a:t>dengan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arahan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dari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Pemerintah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20" dirty="0">
                <a:latin typeface="Carlito"/>
                <a:cs typeface="Carlito"/>
              </a:rPr>
              <a:t>(SKB </a:t>
            </a:r>
            <a:r>
              <a:rPr lang="en-ID" sz="1600" spc="15" dirty="0">
                <a:latin typeface="Carlito"/>
                <a:cs typeface="Carlito"/>
              </a:rPr>
              <a:t>4 </a:t>
            </a:r>
            <a:r>
              <a:rPr lang="en-ID" sz="1600" spc="15" dirty="0" err="1">
                <a:latin typeface="Carlito"/>
                <a:cs typeface="Carlito"/>
              </a:rPr>
              <a:t>Menteri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tanggal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>
                <a:latin typeface="Carlito"/>
                <a:cs typeface="Carlito"/>
              </a:rPr>
              <a:t>15 </a:t>
            </a:r>
            <a:r>
              <a:rPr lang="en-ID" sz="1600" spc="10" dirty="0" err="1">
                <a:latin typeface="Carlito"/>
                <a:cs typeface="Carlito"/>
              </a:rPr>
              <a:t>Juni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20" dirty="0">
                <a:latin typeface="Carlito"/>
                <a:cs typeface="Carlito"/>
              </a:rPr>
              <a:t>2020 </a:t>
            </a:r>
            <a:r>
              <a:rPr lang="en-ID" sz="1600" spc="10" dirty="0" err="1">
                <a:latin typeface="Carlito"/>
                <a:cs typeface="Carlito"/>
              </a:rPr>
              <a:t>tentang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25" dirty="0">
                <a:latin typeface="Carlito"/>
                <a:cs typeface="Carlito"/>
              </a:rPr>
              <a:t>KBM </a:t>
            </a:r>
            <a:r>
              <a:rPr lang="en-ID" sz="1600" spc="10" dirty="0">
                <a:latin typeface="Carlito"/>
                <a:cs typeface="Carlito"/>
              </a:rPr>
              <a:t>di </a:t>
            </a:r>
            <a:r>
              <a:rPr lang="en-ID" sz="1600" spc="10" dirty="0" err="1">
                <a:latin typeface="Carlito"/>
                <a:cs typeface="Carlito"/>
              </a:rPr>
              <a:t>Sekolah</a:t>
            </a:r>
            <a:r>
              <a:rPr lang="en-ID" sz="1600" spc="10" dirty="0">
                <a:latin typeface="Carlito"/>
                <a:cs typeface="Carlito"/>
              </a:rPr>
              <a:t>) </a:t>
            </a:r>
            <a:r>
              <a:rPr lang="en-ID" sz="1600" spc="10" dirty="0" err="1">
                <a:latin typeface="Carlito"/>
                <a:cs typeface="Carlito"/>
              </a:rPr>
              <a:t>sehingga</a:t>
            </a:r>
            <a:r>
              <a:rPr lang="en-ID" sz="1600" spc="10" dirty="0">
                <a:latin typeface="Carlito"/>
                <a:cs typeface="Carlito"/>
              </a:rPr>
              <a:t>  </a:t>
            </a:r>
            <a:r>
              <a:rPr lang="en-ID" sz="1600" spc="10" dirty="0" err="1">
                <a:latin typeface="Carlito"/>
                <a:cs typeface="Carlito"/>
              </a:rPr>
              <a:t>pelaksanaanya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akan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dilakukan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secara</a:t>
            </a:r>
            <a:r>
              <a:rPr lang="en-ID" sz="1600" spc="-50" dirty="0">
                <a:latin typeface="Carlito"/>
                <a:cs typeface="Carlito"/>
              </a:rPr>
              <a:t> </a:t>
            </a:r>
            <a:r>
              <a:rPr lang="en-ID" sz="1600" spc="10" dirty="0">
                <a:latin typeface="Carlito"/>
                <a:cs typeface="Carlito"/>
              </a:rPr>
              <a:t>daring/</a:t>
            </a:r>
            <a:r>
              <a:rPr lang="en-ID" sz="1600" i="1" spc="10" dirty="0">
                <a:latin typeface="Carlito"/>
                <a:cs typeface="Carlito"/>
              </a:rPr>
              <a:t>online</a:t>
            </a:r>
            <a:r>
              <a:rPr lang="en-ID" sz="1600" spc="10" dirty="0">
                <a:latin typeface="Carlito"/>
                <a:cs typeface="Carlito"/>
              </a:rPr>
              <a:t>.</a:t>
            </a:r>
          </a:p>
          <a:p>
            <a:pPr marL="12700" marR="7620" algn="just">
              <a:lnSpc>
                <a:spcPct val="121000"/>
              </a:lnSpc>
            </a:pPr>
            <a:endParaRPr lang="en-ID" sz="1600" spc="10" dirty="0">
              <a:latin typeface="Carlito"/>
              <a:cs typeface="Carlito"/>
            </a:endParaRPr>
          </a:p>
          <a:p>
            <a:pPr marL="12700" marR="7620" algn="just">
              <a:lnSpc>
                <a:spcPct val="121000"/>
              </a:lnSpc>
            </a:pPr>
            <a:r>
              <a:rPr lang="en-ID" sz="1600" spc="15" dirty="0" err="1">
                <a:latin typeface="Carlito"/>
                <a:cs typeface="Carlito"/>
              </a:rPr>
              <a:t>Tahun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ini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20" dirty="0">
                <a:latin typeface="Carlito"/>
                <a:cs typeface="Carlito"/>
              </a:rPr>
              <a:t>AHMBS </a:t>
            </a:r>
            <a:r>
              <a:rPr lang="en-ID" sz="1600" spc="10" dirty="0" err="1">
                <a:latin typeface="Carlito"/>
                <a:cs typeface="Carlito"/>
              </a:rPr>
              <a:t>sudah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memasuki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penyelenggaraan</a:t>
            </a:r>
            <a:r>
              <a:rPr lang="en-ID" sz="1600" spc="10" dirty="0">
                <a:latin typeface="Carlito"/>
                <a:cs typeface="Carlito"/>
              </a:rPr>
              <a:t> yang </a:t>
            </a:r>
            <a:r>
              <a:rPr lang="en-ID" sz="1600" spc="15" dirty="0" err="1">
                <a:latin typeface="Carlito"/>
                <a:cs typeface="Carlito"/>
              </a:rPr>
              <a:t>ke</a:t>
            </a:r>
            <a:r>
              <a:rPr lang="en-ID" sz="1600" spc="15" dirty="0">
                <a:latin typeface="Carlito"/>
                <a:cs typeface="Carlito"/>
              </a:rPr>
              <a:t> 18 </a:t>
            </a:r>
            <a:r>
              <a:rPr lang="en-ID" sz="1600" spc="10" dirty="0" err="1">
                <a:latin typeface="Carlito"/>
                <a:cs typeface="Carlito"/>
              </a:rPr>
              <a:t>dengan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mengusung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tema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b="1" spc="10" dirty="0" err="1">
                <a:latin typeface="Carlito"/>
                <a:cs typeface="Carlito"/>
              </a:rPr>
              <a:t>Satu</a:t>
            </a:r>
            <a:r>
              <a:rPr lang="en-ID" sz="1600" b="1" spc="10" dirty="0">
                <a:latin typeface="Carlito"/>
                <a:cs typeface="Carlito"/>
              </a:rPr>
              <a:t> </a:t>
            </a:r>
            <a:r>
              <a:rPr lang="en-ID" sz="1600" b="1" spc="10" dirty="0" err="1">
                <a:latin typeface="Carlito"/>
                <a:cs typeface="Carlito"/>
              </a:rPr>
              <a:t>Hati</a:t>
            </a:r>
            <a:r>
              <a:rPr lang="en-ID" sz="1600" b="1" spc="10" dirty="0">
                <a:latin typeface="Carlito"/>
                <a:cs typeface="Carlito"/>
              </a:rPr>
              <a:t>  </a:t>
            </a:r>
            <a:r>
              <a:rPr lang="en-ID" sz="1600" b="1" spc="15" dirty="0" err="1">
                <a:latin typeface="Carlito"/>
                <a:cs typeface="Carlito"/>
              </a:rPr>
              <a:t>Menuju</a:t>
            </a:r>
            <a:r>
              <a:rPr lang="en-ID" sz="1600" b="1" spc="15" dirty="0">
                <a:latin typeface="Carlito"/>
                <a:cs typeface="Carlito"/>
              </a:rPr>
              <a:t> </a:t>
            </a:r>
            <a:r>
              <a:rPr lang="en-ID" sz="1600" b="1" spc="10" dirty="0">
                <a:latin typeface="Carlito"/>
                <a:cs typeface="Carlito"/>
              </a:rPr>
              <a:t>Indonesia </a:t>
            </a:r>
            <a:r>
              <a:rPr lang="en-ID" sz="1600" b="1" spc="15" dirty="0" err="1">
                <a:latin typeface="Carlito"/>
                <a:cs typeface="Carlito"/>
              </a:rPr>
              <a:t>Maju</a:t>
            </a:r>
            <a:r>
              <a:rPr lang="en-ID" sz="1600" spc="15" dirty="0">
                <a:latin typeface="Carlito"/>
                <a:cs typeface="Carlito"/>
              </a:rPr>
              <a:t>. </a:t>
            </a:r>
            <a:r>
              <a:rPr lang="en-ID" sz="1600" spc="20" dirty="0" err="1">
                <a:latin typeface="Carlito"/>
                <a:cs typeface="Carlito"/>
              </a:rPr>
              <a:t>Tema</a:t>
            </a:r>
            <a:r>
              <a:rPr lang="en-ID" sz="1600" spc="2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ini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dipilih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sebagai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salah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satu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upaya</a:t>
            </a:r>
            <a:r>
              <a:rPr lang="en-ID" sz="1600" spc="15" dirty="0">
                <a:latin typeface="Carlito"/>
                <a:cs typeface="Carlito"/>
              </a:rPr>
              <a:t> AHM </a:t>
            </a:r>
            <a:r>
              <a:rPr lang="en-ID" sz="1600" spc="15" dirty="0" err="1">
                <a:latin typeface="Carlito"/>
                <a:cs typeface="Carlito"/>
              </a:rPr>
              <a:t>dan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jaringannya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dalam</a:t>
            </a:r>
            <a:r>
              <a:rPr lang="en-ID" sz="1600" spc="10" dirty="0">
                <a:latin typeface="Carlito"/>
                <a:cs typeface="Carlito"/>
              </a:rPr>
              <a:t>  </a:t>
            </a:r>
            <a:r>
              <a:rPr lang="en-ID" sz="1600" spc="10" dirty="0" err="1">
                <a:latin typeface="Carlito"/>
                <a:cs typeface="Carlito"/>
              </a:rPr>
              <a:t>berkontribusi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kepada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Pemerintah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dalam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menyiapkan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20" dirty="0">
                <a:latin typeface="Carlito"/>
                <a:cs typeface="Carlito"/>
              </a:rPr>
              <a:t>SDM </a:t>
            </a:r>
            <a:r>
              <a:rPr lang="en-ID" sz="1600" spc="10" dirty="0" err="1">
                <a:latin typeface="Carlito"/>
                <a:cs typeface="Carlito"/>
              </a:rPr>
              <a:t>unggul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5" dirty="0">
                <a:latin typeface="Carlito"/>
                <a:cs typeface="Carlito"/>
              </a:rPr>
              <a:t>di </a:t>
            </a:r>
            <a:r>
              <a:rPr lang="en-ID" sz="1600" spc="10" dirty="0" err="1">
                <a:latin typeface="Carlito"/>
                <a:cs typeface="Carlito"/>
              </a:rPr>
              <a:t>seluruh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wilayah</a:t>
            </a:r>
            <a:r>
              <a:rPr lang="en-ID" sz="1600" spc="-25" dirty="0">
                <a:latin typeface="Carlito"/>
                <a:cs typeface="Carlito"/>
              </a:rPr>
              <a:t> </a:t>
            </a:r>
            <a:r>
              <a:rPr lang="en-ID" sz="1600" spc="10" dirty="0">
                <a:latin typeface="Carlito"/>
                <a:cs typeface="Carlito"/>
              </a:rPr>
              <a:t>Indonesia.</a:t>
            </a:r>
            <a:endParaRPr lang="en-ID" sz="1600" dirty="0">
              <a:latin typeface="Carlito"/>
              <a:cs typeface="Carlito"/>
            </a:endParaRPr>
          </a:p>
          <a:p>
            <a:pPr marL="12700" marR="7620" algn="just">
              <a:lnSpc>
                <a:spcPct val="121000"/>
              </a:lnSpc>
            </a:pPr>
            <a:endParaRPr lang="en-ID"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ID" sz="2000" dirty="0">
              <a:latin typeface="Carlito"/>
              <a:cs typeface="Carlito"/>
            </a:endParaRPr>
          </a:p>
          <a:p>
            <a:pPr indent="269875" algn="just"/>
            <a:endParaRPr lang="id-ID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69344" y="1357298"/>
            <a:ext cx="8786842" cy="4857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03200" lvl="1" algn="just"/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4779" y="457200"/>
            <a:ext cx="8229600" cy="1143000"/>
          </a:xfrm>
        </p:spPr>
        <p:txBody>
          <a:bodyPr>
            <a:normAutofit/>
          </a:bodyPr>
          <a:lstStyle/>
          <a:p>
            <a:r>
              <a:rPr lang="en-ID" sz="3200" b="1" u="sng" dirty="0"/>
              <a:t>B. </a:t>
            </a:r>
            <a:r>
              <a:rPr lang="en-ID" sz="3200" b="1" u="sng" dirty="0" err="1"/>
              <a:t>Ketentuan</a:t>
            </a:r>
            <a:r>
              <a:rPr lang="en-ID" sz="3200" b="1" u="sng" dirty="0"/>
              <a:t> </a:t>
            </a:r>
            <a:r>
              <a:rPr lang="en-ID" sz="3200" b="1" u="sng" dirty="0" err="1"/>
              <a:t>umum</a:t>
            </a:r>
            <a:r>
              <a:rPr lang="en-ID" sz="3200" b="1" u="sng" dirty="0"/>
              <a:t> </a:t>
            </a:r>
            <a:r>
              <a:rPr lang="en-ID" sz="3200" b="1" u="sng" dirty="0" err="1"/>
              <a:t>seleksi</a:t>
            </a:r>
            <a:r>
              <a:rPr lang="en-ID" sz="3200" b="1" u="sng" dirty="0"/>
              <a:t> AHMBS 2020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>
            <a:normAutofit/>
          </a:bodyPr>
          <a:lstStyle/>
          <a:p>
            <a:pPr marL="306070" marR="397510">
              <a:lnSpc>
                <a:spcPts val="1610"/>
              </a:lnSpc>
              <a:spcBef>
                <a:spcPts val="300"/>
              </a:spcBef>
              <a:tabLst>
                <a:tab pos="5994400" algn="l"/>
              </a:tabLst>
            </a:pPr>
            <a:r>
              <a:rPr lang="en-ID" sz="1500" spc="10" dirty="0" err="1">
                <a:cs typeface="Calibri"/>
              </a:rPr>
              <a:t>Kompetisi</a:t>
            </a:r>
            <a:r>
              <a:rPr lang="en-ID" sz="1500" spc="10" dirty="0">
                <a:cs typeface="Calibri"/>
              </a:rPr>
              <a:t>   </a:t>
            </a:r>
            <a:r>
              <a:rPr lang="en-ID" sz="1500" spc="20" dirty="0">
                <a:cs typeface="Calibri"/>
              </a:rPr>
              <a:t>AHMBS   </a:t>
            </a:r>
            <a:r>
              <a:rPr lang="en-ID" sz="1500" spc="15" dirty="0">
                <a:cs typeface="Calibri"/>
              </a:rPr>
              <a:t>2020   </a:t>
            </a:r>
            <a:r>
              <a:rPr lang="en-ID" sz="1500" spc="5" dirty="0" err="1">
                <a:cs typeface="Calibri"/>
              </a:rPr>
              <a:t>dilaksanakan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335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secara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10" dirty="0">
                <a:cs typeface="Calibri"/>
              </a:rPr>
              <a:t>virtual/online </a:t>
            </a:r>
            <a:r>
              <a:rPr lang="en-ID" sz="1500" spc="229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dengan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tahapan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seleksi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berjenjang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dari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tingkat</a:t>
            </a:r>
            <a:r>
              <a:rPr lang="en-ID" sz="1500" spc="5" dirty="0">
                <a:cs typeface="Calibri"/>
              </a:rPr>
              <a:t>  MD,  </a:t>
            </a:r>
            <a:r>
              <a:rPr lang="en-ID" sz="1500" spc="5" dirty="0" err="1">
                <a:cs typeface="Calibri"/>
              </a:rPr>
              <a:t>dilanjutkan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pada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tingkat</a:t>
            </a:r>
            <a:r>
              <a:rPr lang="en-ID" sz="1500" spc="5" dirty="0">
                <a:cs typeface="Calibri"/>
              </a:rPr>
              <a:t> regional, </a:t>
            </a:r>
            <a:r>
              <a:rPr lang="en-ID" sz="1500" spc="15" dirty="0" err="1">
                <a:cs typeface="Calibri"/>
              </a:rPr>
              <a:t>dan</a:t>
            </a:r>
            <a:r>
              <a:rPr lang="en-ID" sz="1500" spc="15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tingkat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nasional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5" dirty="0">
                <a:cs typeface="Calibri"/>
              </a:rPr>
              <a:t>yang </a:t>
            </a:r>
            <a:r>
              <a:rPr lang="en-ID" sz="1500" spc="5" dirty="0" err="1">
                <a:cs typeface="Calibri"/>
              </a:rPr>
              <a:t>dilaksanakan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oleh</a:t>
            </a:r>
            <a:r>
              <a:rPr lang="en-ID" sz="1500" spc="165" dirty="0">
                <a:cs typeface="Calibri"/>
              </a:rPr>
              <a:t> </a:t>
            </a:r>
            <a:r>
              <a:rPr lang="en-ID" sz="1500" spc="15" dirty="0">
                <a:cs typeface="Calibri"/>
              </a:rPr>
              <a:t>AHM.</a:t>
            </a:r>
            <a:endParaRPr lang="en-ID" sz="1500" dirty="0">
              <a:cs typeface="Calibri"/>
            </a:endParaRPr>
          </a:p>
          <a:p>
            <a:pPr marL="306070">
              <a:lnSpc>
                <a:spcPct val="100000"/>
              </a:lnSpc>
              <a:spcBef>
                <a:spcPts val="650"/>
              </a:spcBef>
            </a:pPr>
            <a:r>
              <a:rPr lang="en-ID" sz="1500" spc="10" dirty="0" err="1">
                <a:cs typeface="Calibri"/>
              </a:rPr>
              <a:t>Ketentuan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peserta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5" dirty="0" err="1">
                <a:cs typeface="Calibri"/>
              </a:rPr>
              <a:t>dan</a:t>
            </a:r>
            <a:r>
              <a:rPr lang="en-ID" sz="1500" spc="15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tema</a:t>
            </a:r>
            <a:r>
              <a:rPr lang="en-ID" sz="1500" spc="10" dirty="0">
                <a:cs typeface="Calibri"/>
              </a:rPr>
              <a:t>,</a:t>
            </a:r>
            <a:r>
              <a:rPr lang="en-ID" sz="1500" spc="-55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sbb</a:t>
            </a:r>
            <a:r>
              <a:rPr lang="en-ID" sz="1500" spc="10" dirty="0">
                <a:cs typeface="Calibri"/>
              </a:rPr>
              <a:t>:</a:t>
            </a:r>
            <a:endParaRPr lang="en-ID" sz="1500" dirty="0">
              <a:cs typeface="Calibri"/>
            </a:endParaRPr>
          </a:p>
          <a:p>
            <a:pPr marL="589280" marR="395605" indent="-283845">
              <a:lnSpc>
                <a:spcPts val="1610"/>
              </a:lnSpc>
              <a:spcBef>
                <a:spcPts val="844"/>
              </a:spcBef>
              <a:buAutoNum type="arabicPeriod"/>
              <a:tabLst>
                <a:tab pos="589280" algn="l"/>
                <a:tab pos="589915" algn="l"/>
              </a:tabLst>
            </a:pPr>
            <a:r>
              <a:rPr lang="en-ID" sz="1500" spc="10" dirty="0" err="1">
                <a:cs typeface="Calibri"/>
              </a:rPr>
              <a:t>Siswa</a:t>
            </a:r>
            <a:r>
              <a:rPr lang="en-ID" sz="1500" spc="10" dirty="0">
                <a:cs typeface="Calibri"/>
              </a:rPr>
              <a:t>/(</a:t>
            </a:r>
            <a:r>
              <a:rPr lang="en-ID" sz="1500" spc="10" dirty="0" err="1">
                <a:cs typeface="Calibri"/>
              </a:rPr>
              <a:t>i</a:t>
            </a:r>
            <a:r>
              <a:rPr lang="en-ID" sz="1500" spc="10" dirty="0">
                <a:cs typeface="Calibri"/>
              </a:rPr>
              <a:t>) </a:t>
            </a:r>
            <a:r>
              <a:rPr lang="en-ID" sz="1500" spc="10" dirty="0" err="1">
                <a:cs typeface="Calibri"/>
              </a:rPr>
              <a:t>merupakan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tingkat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b="1" spc="5" dirty="0" err="1">
                <a:cs typeface="Calibri"/>
              </a:rPr>
              <a:t>Sekolah</a:t>
            </a:r>
            <a:r>
              <a:rPr lang="en-ID" sz="1500" b="1" spc="5" dirty="0">
                <a:cs typeface="Calibri"/>
              </a:rPr>
              <a:t> </a:t>
            </a:r>
            <a:r>
              <a:rPr lang="en-ID" sz="1500" b="1" spc="10" dirty="0" err="1">
                <a:cs typeface="Calibri"/>
              </a:rPr>
              <a:t>Lanjutan</a:t>
            </a:r>
            <a:r>
              <a:rPr lang="en-ID" sz="1500" b="1" spc="10" dirty="0">
                <a:cs typeface="Calibri"/>
              </a:rPr>
              <a:t> </a:t>
            </a:r>
            <a:r>
              <a:rPr lang="en-ID" sz="1500" b="1" spc="-5" dirty="0" err="1">
                <a:cs typeface="Calibri"/>
              </a:rPr>
              <a:t>Atas</a:t>
            </a:r>
            <a:r>
              <a:rPr lang="en-ID" sz="1500" b="1" spc="-5" dirty="0">
                <a:cs typeface="Calibri"/>
              </a:rPr>
              <a:t> </a:t>
            </a:r>
            <a:r>
              <a:rPr lang="en-ID" sz="1500" b="1" spc="25" dirty="0">
                <a:cs typeface="Calibri"/>
              </a:rPr>
              <a:t>(SMA, </a:t>
            </a:r>
            <a:r>
              <a:rPr lang="en-ID" sz="1500" b="1" spc="20" dirty="0">
                <a:cs typeface="Calibri"/>
              </a:rPr>
              <a:t>SMK, MA) </a:t>
            </a:r>
            <a:r>
              <a:rPr lang="en-ID" sz="1500" spc="20" dirty="0" err="1">
                <a:cs typeface="Calibri"/>
              </a:rPr>
              <a:t>semua</a:t>
            </a:r>
            <a:r>
              <a:rPr lang="en-ID" sz="1500" spc="2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jurusan</a:t>
            </a:r>
            <a:r>
              <a:rPr lang="en-ID" sz="1500" spc="10" dirty="0">
                <a:cs typeface="Calibri"/>
              </a:rPr>
              <a:t>, </a:t>
            </a:r>
            <a:r>
              <a:rPr lang="en-ID" sz="1500" spc="10" dirty="0" err="1">
                <a:cs typeface="Calibri"/>
              </a:rPr>
              <a:t>maksimal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Kelas</a:t>
            </a:r>
            <a:r>
              <a:rPr lang="en-ID" sz="1500" spc="10" dirty="0">
                <a:cs typeface="Calibri"/>
              </a:rPr>
              <a:t> XII </a:t>
            </a:r>
            <a:r>
              <a:rPr lang="en-ID" sz="1500" spc="15" dirty="0" err="1">
                <a:cs typeface="Calibri"/>
              </a:rPr>
              <a:t>pada</a:t>
            </a:r>
            <a:r>
              <a:rPr lang="en-ID" sz="1500" spc="15" dirty="0">
                <a:cs typeface="Calibri"/>
              </a:rPr>
              <a:t> </a:t>
            </a:r>
            <a:r>
              <a:rPr lang="en-ID" sz="1500" spc="15" dirty="0" err="1">
                <a:cs typeface="Calibri"/>
              </a:rPr>
              <a:t>tahun</a:t>
            </a:r>
            <a:r>
              <a:rPr lang="en-ID" sz="1500" spc="15" dirty="0">
                <a:cs typeface="Calibri"/>
              </a:rPr>
              <a:t>  </a:t>
            </a:r>
            <a:r>
              <a:rPr lang="en-ID" sz="1500" spc="5" dirty="0" err="1">
                <a:cs typeface="Calibri"/>
              </a:rPr>
              <a:t>ajaran</a:t>
            </a:r>
            <a:r>
              <a:rPr lang="en-ID" sz="1500" spc="15" dirty="0">
                <a:cs typeface="Calibri"/>
              </a:rPr>
              <a:t> 2020-2021.</a:t>
            </a:r>
            <a:endParaRPr lang="en-ID" sz="1500" dirty="0">
              <a:cs typeface="Calibri"/>
            </a:endParaRPr>
          </a:p>
          <a:p>
            <a:pPr marL="589280" indent="-283845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589280" algn="l"/>
                <a:tab pos="589915" algn="l"/>
              </a:tabLst>
            </a:pPr>
            <a:r>
              <a:rPr lang="en-ID" sz="1500" spc="-15" dirty="0" err="1">
                <a:cs typeface="Calibri"/>
              </a:rPr>
              <a:t>Tema</a:t>
            </a:r>
            <a:r>
              <a:rPr lang="en-ID" sz="1500" spc="-15" dirty="0">
                <a:cs typeface="Calibri"/>
              </a:rPr>
              <a:t> </a:t>
            </a:r>
            <a:r>
              <a:rPr lang="en-ID" sz="1500" spc="15" dirty="0" err="1">
                <a:cs typeface="Calibri"/>
              </a:rPr>
              <a:t>lomba</a:t>
            </a:r>
            <a:r>
              <a:rPr lang="en-ID" sz="1500" spc="15" dirty="0">
                <a:cs typeface="Calibri"/>
              </a:rPr>
              <a:t> </a:t>
            </a:r>
            <a:r>
              <a:rPr lang="en-ID" sz="1500" spc="10" dirty="0">
                <a:cs typeface="Calibri"/>
              </a:rPr>
              <a:t>(</a:t>
            </a:r>
            <a:r>
              <a:rPr lang="en-ID" sz="1500" spc="10" dirty="0" err="1">
                <a:cs typeface="Calibri"/>
              </a:rPr>
              <a:t>dapat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dipilih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15" dirty="0">
                <a:cs typeface="Calibri"/>
              </a:rPr>
              <a:t>dan </a:t>
            </a:r>
            <a:r>
              <a:rPr lang="en-ID" sz="1500" spc="5" dirty="0" err="1">
                <a:cs typeface="Calibri"/>
              </a:rPr>
              <a:t>atau</a:t>
            </a:r>
            <a:r>
              <a:rPr lang="en-ID" sz="1500" spc="9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berkaitan</a:t>
            </a:r>
            <a:r>
              <a:rPr lang="en-ID" sz="1500" spc="5" dirty="0">
                <a:cs typeface="Calibri"/>
              </a:rPr>
              <a:t>):</a:t>
            </a:r>
            <a:endParaRPr lang="en-ID" sz="1500" dirty="0">
              <a:cs typeface="Calibri"/>
            </a:endParaRPr>
          </a:p>
          <a:p>
            <a:pPr marL="965835" lvl="1" indent="-282575">
              <a:lnSpc>
                <a:spcPct val="100000"/>
              </a:lnSpc>
              <a:spcBef>
                <a:spcPts val="275"/>
              </a:spcBef>
              <a:buAutoNum type="alphaLcParenR"/>
              <a:tabLst>
                <a:tab pos="965200" algn="l"/>
                <a:tab pos="966469" algn="l"/>
              </a:tabLst>
            </a:pPr>
            <a:r>
              <a:rPr lang="en-ID" sz="1500" spc="5" dirty="0">
                <a:cs typeface="Calibri"/>
              </a:rPr>
              <a:t>Program </a:t>
            </a:r>
            <a:r>
              <a:rPr lang="en-ID" sz="1500" spc="5" dirty="0" err="1">
                <a:cs typeface="Calibri"/>
              </a:rPr>
              <a:t>Pendidikan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25" dirty="0">
                <a:cs typeface="Calibri"/>
              </a:rPr>
              <a:t>&amp;</a:t>
            </a:r>
            <a:r>
              <a:rPr lang="en-ID" sz="1500" spc="3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Budaya</a:t>
            </a:r>
            <a:endParaRPr lang="en-ID" sz="1500" dirty="0">
              <a:cs typeface="Calibri"/>
            </a:endParaRPr>
          </a:p>
          <a:p>
            <a:pPr marL="965835" lvl="1" indent="-282575">
              <a:lnSpc>
                <a:spcPct val="100000"/>
              </a:lnSpc>
              <a:spcBef>
                <a:spcPts val="275"/>
              </a:spcBef>
              <a:buAutoNum type="alphaLcParenR"/>
              <a:tabLst>
                <a:tab pos="966469" algn="l"/>
              </a:tabLst>
            </a:pPr>
            <a:r>
              <a:rPr lang="en-ID" sz="1500" spc="5" dirty="0">
                <a:cs typeface="Calibri"/>
              </a:rPr>
              <a:t>Program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Kesehatan</a:t>
            </a:r>
            <a:endParaRPr lang="en-ID" sz="1500" dirty="0">
              <a:cs typeface="Calibri"/>
            </a:endParaRPr>
          </a:p>
          <a:p>
            <a:pPr marL="965835" lvl="1" indent="-282575">
              <a:lnSpc>
                <a:spcPct val="100000"/>
              </a:lnSpc>
              <a:spcBef>
                <a:spcPts val="280"/>
              </a:spcBef>
              <a:buAutoNum type="alphaLcParenR"/>
              <a:tabLst>
                <a:tab pos="965200" algn="l"/>
                <a:tab pos="966469" algn="l"/>
              </a:tabLst>
            </a:pPr>
            <a:r>
              <a:rPr lang="en-ID" sz="1500" spc="5" dirty="0">
                <a:cs typeface="Calibri"/>
              </a:rPr>
              <a:t>Program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Lingkungan</a:t>
            </a:r>
            <a:endParaRPr lang="en-ID" sz="1500" dirty="0">
              <a:cs typeface="Calibri"/>
            </a:endParaRPr>
          </a:p>
          <a:p>
            <a:pPr marL="965835" lvl="1" indent="-282575">
              <a:lnSpc>
                <a:spcPct val="100000"/>
              </a:lnSpc>
              <a:spcBef>
                <a:spcPts val="275"/>
              </a:spcBef>
              <a:buAutoNum type="alphaLcParenR"/>
              <a:tabLst>
                <a:tab pos="966469" algn="l"/>
              </a:tabLst>
            </a:pPr>
            <a:r>
              <a:rPr lang="en-ID" sz="1500" spc="5" dirty="0" err="1">
                <a:cs typeface="Calibri"/>
              </a:rPr>
              <a:t>Kewirausahaan</a:t>
            </a:r>
            <a:endParaRPr lang="en-ID" sz="1500" dirty="0">
              <a:cs typeface="Calibri"/>
            </a:endParaRPr>
          </a:p>
          <a:p>
            <a:pPr marL="965835" lvl="1" indent="-282575">
              <a:lnSpc>
                <a:spcPct val="100000"/>
              </a:lnSpc>
              <a:spcBef>
                <a:spcPts val="275"/>
              </a:spcBef>
              <a:buAutoNum type="alphaLcParenR"/>
              <a:tabLst>
                <a:tab pos="965200" algn="l"/>
                <a:tab pos="966469" algn="l"/>
              </a:tabLst>
            </a:pPr>
            <a:r>
              <a:rPr lang="en-ID" sz="1500" spc="5" dirty="0" err="1">
                <a:cs typeface="Calibri"/>
              </a:rPr>
              <a:t>Inovasi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-5" dirty="0" err="1">
                <a:cs typeface="Calibri"/>
              </a:rPr>
              <a:t>Teknologi</a:t>
            </a:r>
            <a:endParaRPr lang="en-ID" sz="1500" dirty="0">
              <a:cs typeface="Calibri"/>
            </a:endParaRPr>
          </a:p>
          <a:p>
            <a:pPr marL="589280" indent="-283845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589280" algn="l"/>
                <a:tab pos="589915" algn="l"/>
              </a:tabLst>
            </a:pPr>
            <a:r>
              <a:rPr lang="en-ID" sz="1500" spc="10" dirty="0" err="1">
                <a:cs typeface="Calibri"/>
              </a:rPr>
              <a:t>Gagasan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dapat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diterapkan</a:t>
            </a:r>
            <a:r>
              <a:rPr lang="en-ID" sz="1500" spc="5" dirty="0">
                <a:cs typeface="Calibri"/>
              </a:rPr>
              <a:t> (feasible), yang </a:t>
            </a:r>
            <a:r>
              <a:rPr lang="en-ID" sz="1500" spc="10" dirty="0" err="1">
                <a:cs typeface="Calibri"/>
              </a:rPr>
              <a:t>ditujukan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dengan</a:t>
            </a:r>
            <a:r>
              <a:rPr lang="en-ID" sz="1500" spc="10" dirty="0">
                <a:cs typeface="Calibri"/>
              </a:rPr>
              <a:t> schedule / </a:t>
            </a:r>
            <a:r>
              <a:rPr lang="en-ID" sz="1500" spc="10" dirty="0" err="1">
                <a:cs typeface="Calibri"/>
              </a:rPr>
              <a:t>tahapan</a:t>
            </a:r>
            <a:r>
              <a:rPr lang="en-ID" sz="1500" spc="10" dirty="0">
                <a:cs typeface="Calibri"/>
              </a:rPr>
              <a:t> /</a:t>
            </a:r>
            <a:r>
              <a:rPr lang="en-ID" sz="1500" spc="140" dirty="0">
                <a:cs typeface="Calibri"/>
              </a:rPr>
              <a:t> </a:t>
            </a:r>
            <a:r>
              <a:rPr lang="en-ID" sz="1500" spc="10" dirty="0">
                <a:cs typeface="Calibri"/>
              </a:rPr>
              <a:t>timeline.</a:t>
            </a:r>
            <a:endParaRPr lang="en-ID" sz="1500" dirty="0">
              <a:cs typeface="Calibri"/>
            </a:endParaRPr>
          </a:p>
          <a:p>
            <a:pPr marL="589280" indent="-283845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589280" algn="l"/>
                <a:tab pos="589915" algn="l"/>
              </a:tabLst>
            </a:pPr>
            <a:r>
              <a:rPr lang="en-ID" sz="1500" spc="-5" dirty="0" err="1">
                <a:cs typeface="Calibri"/>
              </a:rPr>
              <a:t>Tulisan</a:t>
            </a:r>
            <a:r>
              <a:rPr lang="en-ID" sz="1500" spc="-5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didukung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oleh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dirty="0">
                <a:cs typeface="Calibri"/>
              </a:rPr>
              <a:t>data </a:t>
            </a:r>
            <a:r>
              <a:rPr lang="en-ID" sz="1500" spc="15" dirty="0" err="1">
                <a:cs typeface="Calibri"/>
              </a:rPr>
              <a:t>dan</a:t>
            </a:r>
            <a:r>
              <a:rPr lang="en-ID" sz="1500" spc="15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informasi</a:t>
            </a:r>
            <a:r>
              <a:rPr lang="en-ID" sz="1500" spc="5" dirty="0">
                <a:cs typeface="Calibri"/>
              </a:rPr>
              <a:t> yang </a:t>
            </a:r>
            <a:r>
              <a:rPr lang="en-ID" sz="1500" dirty="0" err="1">
                <a:cs typeface="Calibri"/>
              </a:rPr>
              <a:t>terpercaya</a:t>
            </a:r>
            <a:r>
              <a:rPr lang="en-ID" sz="1500" dirty="0">
                <a:cs typeface="Calibri"/>
              </a:rPr>
              <a:t> </a:t>
            </a:r>
            <a:r>
              <a:rPr lang="en-ID" sz="1500" spc="5" dirty="0">
                <a:cs typeface="Calibri"/>
              </a:rPr>
              <a:t>(</a:t>
            </a:r>
            <a:r>
              <a:rPr lang="en-ID" sz="1500" spc="5" dirty="0" err="1">
                <a:cs typeface="Calibri"/>
              </a:rPr>
              <a:t>berdasarkan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pustaka</a:t>
            </a:r>
            <a:r>
              <a:rPr lang="en-ID" sz="1500" spc="5" dirty="0">
                <a:cs typeface="Calibri"/>
              </a:rPr>
              <a:t>, </a:t>
            </a:r>
            <a:r>
              <a:rPr lang="en-ID" sz="1500" spc="10" dirty="0" err="1">
                <a:cs typeface="Calibri"/>
              </a:rPr>
              <a:t>pengalaman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atau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uji</a:t>
            </a:r>
            <a:r>
              <a:rPr lang="en-ID" sz="1500" spc="22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hipotesa</a:t>
            </a:r>
            <a:r>
              <a:rPr lang="en-ID" sz="1500" spc="10" dirty="0">
                <a:cs typeface="Calibri"/>
              </a:rPr>
              <a:t>).</a:t>
            </a:r>
            <a:endParaRPr lang="en-ID" sz="1500" dirty="0">
              <a:cs typeface="Calibri"/>
            </a:endParaRPr>
          </a:p>
          <a:p>
            <a:pPr marL="589280" marR="397510" indent="-283845">
              <a:lnSpc>
                <a:spcPts val="1610"/>
              </a:lnSpc>
              <a:spcBef>
                <a:spcPts val="844"/>
              </a:spcBef>
              <a:buAutoNum type="arabicPeriod"/>
              <a:tabLst>
                <a:tab pos="589280" algn="l"/>
                <a:tab pos="589915" algn="l"/>
              </a:tabLst>
            </a:pPr>
            <a:r>
              <a:rPr lang="en-ID" sz="1500" spc="10" dirty="0" err="1">
                <a:cs typeface="Calibri"/>
              </a:rPr>
              <a:t>Apabila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5" dirty="0" err="1">
                <a:cs typeface="Calibri"/>
              </a:rPr>
              <a:t>ada</a:t>
            </a:r>
            <a:r>
              <a:rPr lang="en-ID" sz="1500" spc="15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kecurangan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10" dirty="0">
                <a:cs typeface="Calibri"/>
              </a:rPr>
              <a:t>yang </a:t>
            </a:r>
            <a:r>
              <a:rPr lang="en-ID" sz="1500" spc="10" dirty="0" err="1">
                <a:cs typeface="Calibri"/>
              </a:rPr>
              <a:t>ditemukan</a:t>
            </a:r>
            <a:r>
              <a:rPr lang="en-ID" sz="1500" spc="10" dirty="0">
                <a:cs typeface="Calibri"/>
              </a:rPr>
              <a:t> </a:t>
            </a:r>
            <a:r>
              <a:rPr lang="en-ID" sz="1500" spc="10" dirty="0" err="1">
                <a:cs typeface="Calibri"/>
              </a:rPr>
              <a:t>panitia</a:t>
            </a:r>
            <a:r>
              <a:rPr lang="en-ID" sz="1500" spc="10" dirty="0">
                <a:cs typeface="Calibri"/>
              </a:rPr>
              <a:t>, </a:t>
            </a:r>
            <a:r>
              <a:rPr lang="en-ID" sz="1500" spc="15" dirty="0" err="1">
                <a:cs typeface="Calibri"/>
              </a:rPr>
              <a:t>baik</a:t>
            </a:r>
            <a:r>
              <a:rPr lang="en-ID" sz="1500" spc="15" dirty="0">
                <a:cs typeface="Calibri"/>
              </a:rPr>
              <a:t> </a:t>
            </a:r>
            <a:r>
              <a:rPr lang="en-ID" sz="1500" spc="15" dirty="0" err="1">
                <a:cs typeface="Calibri"/>
              </a:rPr>
              <a:t>sebelum</a:t>
            </a:r>
            <a:r>
              <a:rPr lang="en-ID" sz="1500" spc="15" dirty="0">
                <a:cs typeface="Calibri"/>
              </a:rPr>
              <a:t>, </a:t>
            </a:r>
            <a:r>
              <a:rPr lang="en-ID" sz="1500" spc="10" dirty="0" err="1">
                <a:cs typeface="Calibri"/>
              </a:rPr>
              <a:t>selama</a:t>
            </a:r>
            <a:r>
              <a:rPr lang="en-ID" sz="1500" spc="10" dirty="0">
                <a:cs typeface="Calibri"/>
              </a:rPr>
              <a:t>, </a:t>
            </a:r>
            <a:r>
              <a:rPr lang="en-ID" sz="1500" spc="5" dirty="0" err="1">
                <a:cs typeface="Calibri"/>
              </a:rPr>
              <a:t>ataupun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setelah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5" dirty="0" err="1">
                <a:cs typeface="Calibri"/>
              </a:rPr>
              <a:t>kompetisi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spc="15" dirty="0" err="1">
                <a:cs typeface="Calibri"/>
              </a:rPr>
              <a:t>berlangsung</a:t>
            </a:r>
            <a:r>
              <a:rPr lang="en-ID" sz="1500" spc="15" dirty="0">
                <a:cs typeface="Calibri"/>
              </a:rPr>
              <a:t>, </a:t>
            </a:r>
            <a:r>
              <a:rPr lang="en-ID" sz="1500" spc="10" dirty="0" err="1">
                <a:cs typeface="Calibri"/>
              </a:rPr>
              <a:t>maka</a:t>
            </a:r>
            <a:r>
              <a:rPr lang="en-ID" sz="1500" spc="10" dirty="0">
                <a:cs typeface="Calibri"/>
              </a:rPr>
              <a:t>  </a:t>
            </a:r>
            <a:r>
              <a:rPr lang="en-ID" sz="1500" spc="10" dirty="0" err="1">
                <a:cs typeface="Calibri"/>
              </a:rPr>
              <a:t>peserta</a:t>
            </a:r>
            <a:r>
              <a:rPr lang="en-ID" sz="1500" spc="10" dirty="0">
                <a:cs typeface="Calibri"/>
              </a:rPr>
              <a:t> yang </a:t>
            </a:r>
            <a:r>
              <a:rPr lang="en-ID" sz="1500" spc="5" dirty="0" err="1">
                <a:cs typeface="Calibri"/>
              </a:rPr>
              <a:t>bersangkutan</a:t>
            </a:r>
            <a:r>
              <a:rPr lang="en-ID" sz="1500" spc="5" dirty="0">
                <a:cs typeface="Calibri"/>
              </a:rPr>
              <a:t> </a:t>
            </a:r>
            <a:r>
              <a:rPr lang="en-ID" sz="1500" dirty="0" err="1">
                <a:cs typeface="Calibri"/>
              </a:rPr>
              <a:t>dinyatakan</a:t>
            </a:r>
            <a:r>
              <a:rPr lang="en-ID" sz="1500" spc="30" dirty="0">
                <a:cs typeface="Calibri"/>
              </a:rPr>
              <a:t> </a:t>
            </a:r>
            <a:r>
              <a:rPr lang="en-ID" sz="1500" b="1" spc="-5" dirty="0" err="1">
                <a:cs typeface="Calibri"/>
              </a:rPr>
              <a:t>gugur</a:t>
            </a:r>
            <a:r>
              <a:rPr lang="en-ID" sz="1500" b="1" spc="-5" dirty="0">
                <a:cs typeface="Calibri"/>
              </a:rPr>
              <a:t>.</a:t>
            </a:r>
            <a:endParaRPr lang="en-ID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1525743" y="503546"/>
            <a:ext cx="5854569" cy="1053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id-ID" sz="3200" b="1" u="sng" dirty="0">
                <a:latin typeface="+mj-lt"/>
                <a:ea typeface="+mj-ea"/>
                <a:cs typeface="+mj-cs"/>
              </a:rPr>
              <a:t>C</a:t>
            </a:r>
            <a:r>
              <a:rPr kumimoji="0" lang="id-ID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en-ID" sz="3200" b="1" u="sng" noProof="0" dirty="0"/>
              <a:t>KRITERIA PESERTA </a:t>
            </a:r>
            <a:endParaRPr lang="id-ID" sz="3200" b="1" u="sng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9512" y="1340768"/>
            <a:ext cx="8430408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06070" marR="397510">
              <a:lnSpc>
                <a:spcPts val="1610"/>
              </a:lnSpc>
              <a:spcBef>
                <a:spcPts val="300"/>
              </a:spcBef>
              <a:tabLst>
                <a:tab pos="5994400" algn="l"/>
              </a:tabLst>
            </a:pPr>
            <a:endParaRPr lang="id-ID" sz="1200" dirty="0"/>
          </a:p>
          <a:p>
            <a:pPr marL="457200" indent="-457200">
              <a:spcBef>
                <a:spcPct val="20000"/>
              </a:spcBef>
            </a:pPr>
            <a:endParaRPr lang="id-ID" sz="1200" dirty="0"/>
          </a:p>
          <a:p>
            <a:pPr marL="457200" indent="-457200"/>
            <a:endParaRPr lang="id-ID" sz="12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3" y="1556792"/>
            <a:ext cx="8856984" cy="4146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7205" marR="8255" lvl="1" indent="-269875" algn="just">
              <a:lnSpc>
                <a:spcPct val="120000"/>
              </a:lnSpc>
              <a:spcBef>
                <a:spcPts val="85"/>
              </a:spcBef>
              <a:buAutoNum type="arabicPeriod"/>
              <a:tabLst>
                <a:tab pos="497840" algn="l"/>
              </a:tabLst>
            </a:pPr>
            <a:r>
              <a:rPr lang="en-ID" sz="1600" spc="15" dirty="0" err="1">
                <a:latin typeface="Carlito"/>
                <a:cs typeface="Carlito"/>
              </a:rPr>
              <a:t>Peserta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20" dirty="0">
                <a:latin typeface="Carlito"/>
                <a:cs typeface="Carlito"/>
              </a:rPr>
              <a:t>AHM </a:t>
            </a:r>
            <a:r>
              <a:rPr lang="en-ID" sz="1600" spc="10" dirty="0">
                <a:latin typeface="Carlito"/>
                <a:cs typeface="Carlito"/>
              </a:rPr>
              <a:t>Best Student </a:t>
            </a:r>
            <a:r>
              <a:rPr lang="en-ID" sz="1600" spc="15" dirty="0">
                <a:latin typeface="Carlito"/>
                <a:cs typeface="Carlito"/>
              </a:rPr>
              <a:t>2020 </a:t>
            </a:r>
            <a:r>
              <a:rPr lang="en-ID" sz="1600" spc="10" dirty="0" err="1">
                <a:latin typeface="Carlito"/>
                <a:cs typeface="Carlito"/>
              </a:rPr>
              <a:t>merupakan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siswa</a:t>
            </a:r>
            <a:r>
              <a:rPr lang="en-ID" sz="1600" spc="10" dirty="0">
                <a:latin typeface="Carlito"/>
                <a:cs typeface="Carlito"/>
              </a:rPr>
              <a:t>/</a:t>
            </a:r>
            <a:r>
              <a:rPr lang="en-ID" sz="1600" spc="10" dirty="0" err="1">
                <a:latin typeface="Carlito"/>
                <a:cs typeface="Carlito"/>
              </a:rPr>
              <a:t>siswi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>
                <a:latin typeface="Carlito"/>
                <a:cs typeface="Carlito"/>
              </a:rPr>
              <a:t>SLTA (SMA, SMK, </a:t>
            </a:r>
            <a:r>
              <a:rPr lang="en-ID" sz="1600" spc="20" dirty="0">
                <a:latin typeface="Carlito"/>
                <a:cs typeface="Carlito"/>
              </a:rPr>
              <a:t>MA, MAK) </a:t>
            </a:r>
            <a:r>
              <a:rPr lang="en-ID" sz="1600" spc="10" dirty="0" err="1">
                <a:latin typeface="Carlito"/>
                <a:cs typeface="Carlito"/>
              </a:rPr>
              <a:t>kelas</a:t>
            </a:r>
            <a:r>
              <a:rPr lang="en-ID" sz="1600" spc="10" dirty="0">
                <a:latin typeface="Carlito"/>
                <a:cs typeface="Carlito"/>
              </a:rPr>
              <a:t> X, XI,  dan XII </a:t>
            </a:r>
            <a:r>
              <a:rPr lang="en-ID" sz="1600" spc="15" dirty="0" err="1">
                <a:latin typeface="Carlito"/>
                <a:cs typeface="Carlito"/>
              </a:rPr>
              <a:t>semua</a:t>
            </a:r>
            <a:r>
              <a:rPr lang="en-ID" sz="1600" spc="-2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jurusan</a:t>
            </a:r>
            <a:endParaRPr lang="en-ID" sz="1600" dirty="0">
              <a:latin typeface="Carlito"/>
              <a:cs typeface="Carlito"/>
            </a:endParaRPr>
          </a:p>
          <a:p>
            <a:pPr marL="497205" marR="6985" lvl="1" indent="-269875" algn="just">
              <a:lnSpc>
                <a:spcPct val="120500"/>
              </a:lnSpc>
              <a:spcBef>
                <a:spcPts val="20"/>
              </a:spcBef>
              <a:buAutoNum type="arabicPeriod"/>
              <a:tabLst>
                <a:tab pos="497840" algn="l"/>
              </a:tabLst>
            </a:pPr>
            <a:r>
              <a:rPr lang="en-ID" sz="1600" spc="15" dirty="0" err="1">
                <a:latin typeface="Carlito"/>
                <a:cs typeface="Carlito"/>
              </a:rPr>
              <a:t>Peserta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harus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memiliki</a:t>
            </a:r>
            <a:r>
              <a:rPr lang="en-ID" sz="1600" spc="10" dirty="0">
                <a:latin typeface="Carlito"/>
                <a:cs typeface="Carlito"/>
              </a:rPr>
              <a:t> ide/</a:t>
            </a:r>
            <a:r>
              <a:rPr lang="en-ID" sz="1600" spc="10" dirty="0" err="1">
                <a:latin typeface="Carlito"/>
                <a:cs typeface="Carlito"/>
              </a:rPr>
              <a:t>gagasan</a:t>
            </a:r>
            <a:r>
              <a:rPr lang="en-ID" sz="1600" spc="10" dirty="0">
                <a:latin typeface="Carlito"/>
                <a:cs typeface="Carlito"/>
              </a:rPr>
              <a:t> yang </a:t>
            </a:r>
            <a:r>
              <a:rPr lang="en-ID" sz="1600" spc="15" dirty="0" err="1">
                <a:latin typeface="Carlito"/>
                <a:cs typeface="Carlito"/>
              </a:rPr>
              <a:t>masuk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dalam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kategori</a:t>
            </a:r>
            <a:r>
              <a:rPr lang="en-ID" sz="1600" spc="10" dirty="0">
                <a:latin typeface="Carlito"/>
                <a:cs typeface="Carlito"/>
              </a:rPr>
              <a:t> yang </a:t>
            </a:r>
            <a:r>
              <a:rPr lang="en-ID" sz="1600" spc="15" dirty="0" err="1">
                <a:latin typeface="Carlito"/>
                <a:cs typeface="Carlito"/>
              </a:rPr>
              <a:t>telah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ditentukan</a:t>
            </a:r>
            <a:r>
              <a:rPr lang="en-ID" sz="1600" spc="10" dirty="0">
                <a:latin typeface="Carlito"/>
                <a:cs typeface="Carlito"/>
              </a:rPr>
              <a:t>.  </a:t>
            </a:r>
            <a:r>
              <a:rPr lang="en-ID" sz="1600" b="1" spc="10" dirty="0">
                <a:latin typeface="Carlito"/>
                <a:cs typeface="Carlito"/>
              </a:rPr>
              <a:t>Ide/</a:t>
            </a:r>
            <a:r>
              <a:rPr lang="en-ID" sz="1600" b="1" spc="10" dirty="0" err="1">
                <a:latin typeface="Carlito"/>
                <a:cs typeface="Carlito"/>
              </a:rPr>
              <a:t>gagasan</a:t>
            </a:r>
            <a:r>
              <a:rPr lang="en-ID" sz="1600" b="1" spc="10" dirty="0">
                <a:latin typeface="Carlito"/>
                <a:cs typeface="Carlito"/>
              </a:rPr>
              <a:t> </a:t>
            </a:r>
            <a:r>
              <a:rPr lang="en-ID" sz="1600" b="1" spc="10" dirty="0" err="1">
                <a:latin typeface="Carlito"/>
                <a:cs typeface="Carlito"/>
              </a:rPr>
              <a:t>tersebut</a:t>
            </a:r>
            <a:r>
              <a:rPr lang="en-ID" sz="1600" b="1" spc="10" dirty="0">
                <a:latin typeface="Carlito"/>
                <a:cs typeface="Carlito"/>
              </a:rPr>
              <a:t> </a:t>
            </a:r>
            <a:r>
              <a:rPr lang="en-ID" sz="1600" b="1" spc="15" dirty="0" err="1">
                <a:latin typeface="Carlito"/>
                <a:cs typeface="Carlito"/>
              </a:rPr>
              <a:t>tidak</a:t>
            </a:r>
            <a:r>
              <a:rPr lang="en-ID" sz="1600" b="1" spc="15" dirty="0">
                <a:latin typeface="Carlito"/>
                <a:cs typeface="Carlito"/>
              </a:rPr>
              <a:t> </a:t>
            </a:r>
            <a:r>
              <a:rPr lang="en-ID" sz="1600" b="1" spc="15" dirty="0" err="1">
                <a:latin typeface="Carlito"/>
                <a:cs typeface="Carlito"/>
              </a:rPr>
              <a:t>harus</a:t>
            </a:r>
            <a:r>
              <a:rPr lang="en-ID" sz="1600" b="1" spc="15" dirty="0">
                <a:latin typeface="Carlito"/>
                <a:cs typeface="Carlito"/>
              </a:rPr>
              <a:t> </a:t>
            </a:r>
            <a:r>
              <a:rPr lang="en-ID" sz="1600" b="1" spc="10" dirty="0" err="1">
                <a:latin typeface="Carlito"/>
                <a:cs typeface="Carlito"/>
              </a:rPr>
              <a:t>sudah</a:t>
            </a:r>
            <a:r>
              <a:rPr lang="en-ID" sz="1600" b="1" spc="10" dirty="0">
                <a:latin typeface="Carlito"/>
                <a:cs typeface="Carlito"/>
              </a:rPr>
              <a:t> </a:t>
            </a:r>
            <a:r>
              <a:rPr lang="en-ID" sz="1600" b="1" spc="10" dirty="0" err="1">
                <a:latin typeface="Carlito"/>
                <a:cs typeface="Carlito"/>
              </a:rPr>
              <a:t>diimplementasikan</a:t>
            </a:r>
            <a:r>
              <a:rPr lang="en-ID" sz="1600" b="1" spc="10" dirty="0">
                <a:latin typeface="Carlito"/>
                <a:cs typeface="Carlito"/>
              </a:rPr>
              <a:t>/</a:t>
            </a:r>
            <a:r>
              <a:rPr lang="en-ID" sz="1600" b="1" spc="10" dirty="0" err="1">
                <a:latin typeface="Carlito"/>
                <a:cs typeface="Carlito"/>
              </a:rPr>
              <a:t>dijalankan</a:t>
            </a:r>
            <a:r>
              <a:rPr lang="en-ID" sz="1600" spc="10" dirty="0">
                <a:latin typeface="Carlito"/>
                <a:cs typeface="Carlito"/>
              </a:rPr>
              <a:t>, </a:t>
            </a:r>
            <a:r>
              <a:rPr lang="en-ID" sz="1600" spc="20" dirty="0" err="1">
                <a:latin typeface="Carlito"/>
                <a:cs typeface="Carlito"/>
              </a:rPr>
              <a:t>namun</a:t>
            </a:r>
            <a:r>
              <a:rPr lang="en-ID" sz="1600" spc="2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tetap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akan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diuji</a:t>
            </a:r>
            <a:r>
              <a:rPr lang="en-ID" sz="1600" spc="10" dirty="0">
                <a:latin typeface="Carlito"/>
                <a:cs typeface="Carlito"/>
              </a:rPr>
              <a:t>  </a:t>
            </a:r>
            <a:r>
              <a:rPr lang="en-ID" sz="1600" spc="10" dirty="0" err="1">
                <a:latin typeface="Carlito"/>
                <a:cs typeface="Carlito"/>
              </a:rPr>
              <a:t>kelayakan</a:t>
            </a:r>
            <a:r>
              <a:rPr lang="en-ID" sz="160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implementasinya</a:t>
            </a:r>
            <a:r>
              <a:rPr lang="en-ID" sz="1600" spc="10" dirty="0">
                <a:latin typeface="Carlito"/>
                <a:cs typeface="Carlito"/>
              </a:rPr>
              <a:t>.</a:t>
            </a:r>
            <a:endParaRPr lang="en-ID" sz="1600" dirty="0">
              <a:latin typeface="Carlito"/>
              <a:cs typeface="Carlito"/>
            </a:endParaRPr>
          </a:p>
          <a:p>
            <a:pPr marL="497205" marR="6985" lvl="1" indent="-269875" algn="just">
              <a:lnSpc>
                <a:spcPct val="121000"/>
              </a:lnSpc>
              <a:buFont typeface="Carlito"/>
              <a:buAutoNum type="arabicPeriod"/>
              <a:tabLst>
                <a:tab pos="497840" algn="l"/>
              </a:tabLst>
            </a:pPr>
            <a:r>
              <a:rPr lang="en-ID" sz="1600" b="1" spc="5" dirty="0" err="1">
                <a:latin typeface="Carlito"/>
                <a:cs typeface="Carlito"/>
              </a:rPr>
              <a:t>Apabila</a:t>
            </a:r>
            <a:r>
              <a:rPr lang="en-ID" sz="1600" b="1" spc="5" dirty="0">
                <a:latin typeface="Carlito"/>
                <a:cs typeface="Carlito"/>
              </a:rPr>
              <a:t> </a:t>
            </a:r>
            <a:r>
              <a:rPr lang="en-ID" sz="1600" b="1" spc="10" dirty="0">
                <a:latin typeface="Carlito"/>
                <a:cs typeface="Carlito"/>
              </a:rPr>
              <a:t>ide/</a:t>
            </a:r>
            <a:r>
              <a:rPr lang="en-ID" sz="1600" b="1" spc="10" dirty="0" err="1">
                <a:latin typeface="Carlito"/>
                <a:cs typeface="Carlito"/>
              </a:rPr>
              <a:t>gagasannya</a:t>
            </a:r>
            <a:r>
              <a:rPr lang="en-ID" sz="1600" b="1" spc="10" dirty="0">
                <a:latin typeface="Carlito"/>
                <a:cs typeface="Carlito"/>
              </a:rPr>
              <a:t> </a:t>
            </a:r>
            <a:r>
              <a:rPr lang="en-ID" sz="1600" b="1" spc="15" dirty="0" err="1">
                <a:latin typeface="Carlito"/>
                <a:cs typeface="Carlito"/>
              </a:rPr>
              <a:t>sudah</a:t>
            </a:r>
            <a:r>
              <a:rPr lang="en-ID" sz="1600" b="1" spc="15" dirty="0">
                <a:latin typeface="Carlito"/>
                <a:cs typeface="Carlito"/>
              </a:rPr>
              <a:t> </a:t>
            </a:r>
            <a:r>
              <a:rPr lang="en-ID" sz="1600" b="1" spc="15" dirty="0" err="1">
                <a:latin typeface="Carlito"/>
                <a:cs typeface="Carlito"/>
              </a:rPr>
              <a:t>diimplementasikan</a:t>
            </a:r>
            <a:r>
              <a:rPr lang="en-ID" sz="1600" spc="15" dirty="0">
                <a:latin typeface="Carlito"/>
                <a:cs typeface="Carlito"/>
              </a:rPr>
              <a:t>, </a:t>
            </a:r>
            <a:r>
              <a:rPr lang="en-ID" sz="1600" spc="15" dirty="0" err="1">
                <a:latin typeface="Carlito"/>
                <a:cs typeface="Carlito"/>
              </a:rPr>
              <a:t>maka</a:t>
            </a:r>
            <a:r>
              <a:rPr lang="en-ID" sz="1600" spc="15" dirty="0">
                <a:latin typeface="Carlito"/>
                <a:cs typeface="Carlito"/>
              </a:rPr>
              <a:t> yang </a:t>
            </a:r>
            <a:r>
              <a:rPr lang="en-ID" sz="1600" spc="10" dirty="0" err="1">
                <a:latin typeface="Carlito"/>
                <a:cs typeface="Carlito"/>
              </a:rPr>
              <a:t>boleh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diajukan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adalah</a:t>
            </a:r>
            <a:r>
              <a:rPr lang="en-ID" sz="1600" spc="10" dirty="0">
                <a:latin typeface="Carlito"/>
                <a:cs typeface="Carlito"/>
              </a:rPr>
              <a:t> yang </a:t>
            </a:r>
            <a:r>
              <a:rPr lang="en-ID" sz="1600" spc="5" dirty="0" err="1">
                <a:latin typeface="Carlito"/>
                <a:cs typeface="Carlito"/>
              </a:rPr>
              <a:t>usia</a:t>
            </a:r>
            <a:r>
              <a:rPr lang="en-ID" sz="1600" spc="5" dirty="0">
                <a:latin typeface="Carlito"/>
                <a:cs typeface="Carlito"/>
              </a:rPr>
              <a:t>  </a:t>
            </a:r>
            <a:r>
              <a:rPr lang="en-ID" sz="1600" spc="10" dirty="0" err="1">
                <a:latin typeface="Carlito"/>
                <a:cs typeface="Carlito"/>
              </a:rPr>
              <a:t>implementasinya</a:t>
            </a:r>
            <a:r>
              <a:rPr lang="en-ID" sz="1600" spc="-45" dirty="0">
                <a:latin typeface="Carlito"/>
                <a:cs typeface="Carlito"/>
              </a:rPr>
              <a:t> </a:t>
            </a:r>
            <a:r>
              <a:rPr lang="en-ID" sz="1600" b="1" spc="15" dirty="0" err="1">
                <a:latin typeface="Carlito"/>
                <a:cs typeface="Carlito"/>
              </a:rPr>
              <a:t>maksimal</a:t>
            </a:r>
            <a:r>
              <a:rPr lang="en-ID" sz="1600" b="1" spc="-40" dirty="0">
                <a:latin typeface="Carlito"/>
                <a:cs typeface="Carlito"/>
              </a:rPr>
              <a:t> </a:t>
            </a:r>
            <a:r>
              <a:rPr lang="en-ID" sz="1600" b="1" spc="10" dirty="0" err="1">
                <a:latin typeface="Carlito"/>
                <a:cs typeface="Carlito"/>
              </a:rPr>
              <a:t>adalah</a:t>
            </a:r>
            <a:r>
              <a:rPr lang="en-ID" sz="1600" b="1" spc="-45" dirty="0">
                <a:latin typeface="Carlito"/>
                <a:cs typeface="Carlito"/>
              </a:rPr>
              <a:t> </a:t>
            </a:r>
            <a:r>
              <a:rPr lang="en-ID" sz="1600" b="1" spc="15" dirty="0">
                <a:latin typeface="Carlito"/>
                <a:cs typeface="Carlito"/>
              </a:rPr>
              <a:t>2</a:t>
            </a:r>
            <a:r>
              <a:rPr lang="en-ID" sz="1600" b="1" spc="-55" dirty="0">
                <a:latin typeface="Carlito"/>
                <a:cs typeface="Carlito"/>
              </a:rPr>
              <a:t> </a:t>
            </a:r>
            <a:r>
              <a:rPr lang="en-ID" sz="1600" b="1" spc="15" dirty="0" err="1">
                <a:latin typeface="Carlito"/>
                <a:cs typeface="Carlito"/>
              </a:rPr>
              <a:t>tahun</a:t>
            </a:r>
            <a:r>
              <a:rPr lang="en-ID" sz="1600" b="1" spc="-5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terhitung</a:t>
            </a:r>
            <a:r>
              <a:rPr lang="en-ID" sz="1600" spc="-4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pada</a:t>
            </a:r>
            <a:r>
              <a:rPr lang="en-ID" sz="1600" spc="-5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saat</a:t>
            </a:r>
            <a:r>
              <a:rPr lang="en-ID" sz="1600" spc="-5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ikut</a:t>
            </a:r>
            <a:r>
              <a:rPr lang="en-ID" sz="1600" spc="-3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seleksi</a:t>
            </a:r>
            <a:r>
              <a:rPr lang="en-ID" sz="1600" spc="-35" dirty="0">
                <a:latin typeface="Carlito"/>
                <a:cs typeface="Carlito"/>
              </a:rPr>
              <a:t> </a:t>
            </a:r>
            <a:r>
              <a:rPr lang="en-ID" sz="1600" spc="5" dirty="0">
                <a:latin typeface="Carlito"/>
                <a:cs typeface="Carlito"/>
              </a:rPr>
              <a:t>di</a:t>
            </a:r>
            <a:r>
              <a:rPr lang="en-ID" sz="1600" spc="-4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tingkat</a:t>
            </a:r>
            <a:r>
              <a:rPr lang="en-ID" sz="1600" spc="-55" dirty="0">
                <a:latin typeface="Carlito"/>
                <a:cs typeface="Carlito"/>
              </a:rPr>
              <a:t> </a:t>
            </a:r>
            <a:r>
              <a:rPr lang="en-ID" sz="1600" spc="20" dirty="0">
                <a:latin typeface="Carlito"/>
                <a:cs typeface="Carlito"/>
              </a:rPr>
              <a:t>Main</a:t>
            </a:r>
            <a:r>
              <a:rPr lang="en-ID" sz="1600" spc="-60" dirty="0">
                <a:latin typeface="Carlito"/>
                <a:cs typeface="Carlito"/>
              </a:rPr>
              <a:t> </a:t>
            </a:r>
            <a:r>
              <a:rPr lang="en-ID" sz="1600" spc="10" dirty="0">
                <a:latin typeface="Carlito"/>
                <a:cs typeface="Carlito"/>
              </a:rPr>
              <a:t>Dealer.</a:t>
            </a:r>
            <a:endParaRPr lang="en-ID" sz="1600" dirty="0">
              <a:latin typeface="Carlito"/>
              <a:cs typeface="Carlito"/>
            </a:endParaRPr>
          </a:p>
          <a:p>
            <a:pPr marL="497205" lvl="1" indent="-270510" algn="just">
              <a:lnSpc>
                <a:spcPct val="100000"/>
              </a:lnSpc>
              <a:spcBef>
                <a:spcPts val="250"/>
              </a:spcBef>
              <a:buAutoNum type="arabicPeriod"/>
              <a:tabLst>
                <a:tab pos="497840" algn="l"/>
              </a:tabLst>
            </a:pPr>
            <a:r>
              <a:rPr lang="en-ID" sz="1600" spc="15" dirty="0" err="1">
                <a:latin typeface="Carlito"/>
                <a:cs typeface="Carlito"/>
              </a:rPr>
              <a:t>Peserta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harus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mengirimkan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karya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tulisnya</a:t>
            </a:r>
            <a:r>
              <a:rPr lang="en-ID" sz="1600" spc="10" dirty="0">
                <a:latin typeface="Carlito"/>
                <a:cs typeface="Carlito"/>
              </a:rPr>
              <a:t> paling </a:t>
            </a:r>
            <a:r>
              <a:rPr lang="en-ID" sz="1600" spc="10" dirty="0" err="1">
                <a:latin typeface="Carlito"/>
                <a:cs typeface="Carlito"/>
              </a:rPr>
              <a:t>lambat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tanggal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b="1" spc="10" dirty="0">
                <a:latin typeface="Carlito"/>
                <a:cs typeface="Carlito"/>
              </a:rPr>
              <a:t>17 September 2020 </a:t>
            </a:r>
            <a:r>
              <a:rPr lang="en-ID" sz="1600" spc="15" dirty="0" err="1">
                <a:latin typeface="Carlito"/>
                <a:cs typeface="Carlito"/>
              </a:rPr>
              <a:t>sesuai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dengan</a:t>
            </a:r>
            <a:r>
              <a:rPr lang="en-ID" sz="1600" spc="15" dirty="0">
                <a:latin typeface="Carlito"/>
                <a:cs typeface="Carlito"/>
              </a:rPr>
              <a:t> format </a:t>
            </a:r>
            <a:r>
              <a:rPr lang="en-ID" sz="1600" spc="10" dirty="0">
                <a:latin typeface="Carlito"/>
                <a:cs typeface="Carlito"/>
              </a:rPr>
              <a:t>PPT ( Power Point )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5" dirty="0" err="1">
                <a:latin typeface="Carlito"/>
                <a:cs typeface="Carlito"/>
              </a:rPr>
              <a:t>ke</a:t>
            </a:r>
            <a:r>
              <a:rPr lang="en-ID" sz="1600" spc="15" dirty="0">
                <a:latin typeface="Carlito"/>
                <a:cs typeface="Carlito"/>
              </a:rPr>
              <a:t>  : </a:t>
            </a:r>
          </a:p>
          <a:p>
            <a:pPr marL="512445" lvl="1" indent="-285750" algn="just"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Char char="v"/>
              <a:tabLst>
                <a:tab pos="497840" algn="l"/>
              </a:tabLst>
            </a:pPr>
            <a:r>
              <a:rPr lang="en-ID" sz="1600" spc="15" dirty="0">
                <a:latin typeface="Carlito"/>
                <a:cs typeface="Carlito"/>
              </a:rPr>
              <a:t>Email : </a:t>
            </a:r>
            <a:r>
              <a:rPr lang="en-ID" sz="1600" b="1" spc="15" dirty="0">
                <a:latin typeface="Carlito"/>
                <a:cs typeface="Carlito"/>
              </a:rPr>
              <a:t>rockyirvan@yahoo.co.id</a:t>
            </a:r>
          </a:p>
          <a:p>
            <a:pPr marL="512445" lvl="1" indent="-285750" algn="just">
              <a:lnSpc>
                <a:spcPct val="100000"/>
              </a:lnSpc>
              <a:spcBef>
                <a:spcPts val="250"/>
              </a:spcBef>
              <a:buFont typeface="Wingdings" panose="05000000000000000000" pitchFamily="2" charset="2"/>
              <a:buChar char="v"/>
              <a:tabLst>
                <a:tab pos="497840" algn="l"/>
              </a:tabLst>
            </a:pPr>
            <a:r>
              <a:rPr lang="en-ID" sz="1600" spc="15" dirty="0">
                <a:latin typeface="Carlito"/>
                <a:cs typeface="Carlito"/>
              </a:rPr>
              <a:t>No </a:t>
            </a:r>
            <a:r>
              <a:rPr lang="en-ID" sz="1600" spc="15" dirty="0" err="1">
                <a:latin typeface="Carlito"/>
                <a:cs typeface="Carlito"/>
              </a:rPr>
              <a:t>Hp</a:t>
            </a:r>
            <a:r>
              <a:rPr lang="en-ID" sz="1600" spc="15" dirty="0">
                <a:latin typeface="Carlito"/>
                <a:cs typeface="Carlito"/>
              </a:rPr>
              <a:t> : </a:t>
            </a:r>
            <a:r>
              <a:rPr lang="en-ID" sz="1600" b="1" spc="15" dirty="0">
                <a:latin typeface="Carlito"/>
                <a:cs typeface="Carlito"/>
              </a:rPr>
              <a:t>0811 6522 116</a:t>
            </a:r>
            <a:endParaRPr lang="en-ID" sz="1600" b="1" dirty="0">
              <a:latin typeface="Carlito"/>
              <a:cs typeface="Carlito"/>
            </a:endParaRPr>
          </a:p>
          <a:p>
            <a:pPr marL="497205" marR="10795" lvl="1" indent="-269875" algn="just">
              <a:lnSpc>
                <a:spcPct val="121000"/>
              </a:lnSpc>
              <a:buAutoNum type="arabicPeriod"/>
              <a:tabLst>
                <a:tab pos="497840" algn="l"/>
              </a:tabLst>
            </a:pPr>
            <a:r>
              <a:rPr lang="en-ID" sz="1600" spc="15" dirty="0" err="1">
                <a:latin typeface="Carlito"/>
                <a:cs typeface="Carlito"/>
              </a:rPr>
              <a:t>Mendapatkan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izin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5" dirty="0" err="1">
                <a:latin typeface="Carlito"/>
                <a:cs typeface="Carlito"/>
              </a:rPr>
              <a:t>dari</a:t>
            </a:r>
            <a:r>
              <a:rPr lang="en-ID" sz="1600" spc="5" dirty="0">
                <a:latin typeface="Carlito"/>
                <a:cs typeface="Carlito"/>
              </a:rPr>
              <a:t> </a:t>
            </a:r>
            <a:r>
              <a:rPr lang="en-ID" sz="1600" spc="10" dirty="0">
                <a:latin typeface="Carlito"/>
                <a:cs typeface="Carlito"/>
              </a:rPr>
              <a:t>orang </a:t>
            </a:r>
            <a:r>
              <a:rPr lang="en-ID" sz="1600" spc="15" dirty="0" err="1">
                <a:latin typeface="Carlito"/>
                <a:cs typeface="Carlito"/>
              </a:rPr>
              <a:t>tua</a:t>
            </a:r>
            <a:r>
              <a:rPr lang="en-ID" sz="1600" spc="15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untuk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mengikuti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seleksi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tingkat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5" dirty="0">
                <a:latin typeface="Carlito"/>
                <a:cs typeface="Carlito"/>
              </a:rPr>
              <a:t>Main </a:t>
            </a:r>
            <a:r>
              <a:rPr lang="en-ID" sz="1600" spc="10" dirty="0">
                <a:latin typeface="Carlito"/>
                <a:cs typeface="Carlito"/>
              </a:rPr>
              <a:t>Dealer, regional, </a:t>
            </a:r>
            <a:r>
              <a:rPr lang="en-ID" sz="1600" spc="10" dirty="0" err="1">
                <a:latin typeface="Carlito"/>
                <a:cs typeface="Carlito"/>
              </a:rPr>
              <a:t>dan</a:t>
            </a:r>
            <a:r>
              <a:rPr lang="en-ID" sz="1600" spc="10" dirty="0">
                <a:latin typeface="Carlito"/>
                <a:cs typeface="Carlito"/>
              </a:rPr>
              <a:t>  </a:t>
            </a:r>
            <a:r>
              <a:rPr lang="en-ID" sz="1600" spc="10" dirty="0" err="1">
                <a:latin typeface="Carlito"/>
                <a:cs typeface="Carlito"/>
              </a:rPr>
              <a:t>nasional</a:t>
            </a:r>
            <a:r>
              <a:rPr lang="en-ID" sz="1600" spc="10" dirty="0">
                <a:latin typeface="Carlito"/>
                <a:cs typeface="Carlito"/>
              </a:rPr>
              <a:t>.</a:t>
            </a:r>
          </a:p>
          <a:p>
            <a:pPr marL="497205" marR="10795" lvl="1" indent="-269875" algn="just">
              <a:lnSpc>
                <a:spcPct val="121000"/>
              </a:lnSpc>
              <a:buAutoNum type="arabicPeriod"/>
              <a:tabLst>
                <a:tab pos="497840" algn="l"/>
              </a:tabLst>
            </a:pPr>
            <a:r>
              <a:rPr lang="en-ID" sz="1600" spc="10" dirty="0" err="1">
                <a:latin typeface="Carlito"/>
                <a:cs typeface="Carlito"/>
              </a:rPr>
              <a:t>Untuk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seleksi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ditingkat</a:t>
            </a:r>
            <a:r>
              <a:rPr lang="en-ID" sz="1600" spc="10" dirty="0">
                <a:latin typeface="Carlito"/>
                <a:cs typeface="Carlito"/>
              </a:rPr>
              <a:t> Main Dealer </a:t>
            </a:r>
            <a:r>
              <a:rPr lang="en-ID" sz="1600" spc="10" dirty="0" err="1">
                <a:latin typeface="Carlito"/>
                <a:cs typeface="Carlito"/>
              </a:rPr>
              <a:t>diadakan</a:t>
            </a:r>
            <a:r>
              <a:rPr lang="en-ID" sz="1600" spc="10" dirty="0">
                <a:latin typeface="Carlito"/>
                <a:cs typeface="Carlito"/>
              </a:rPr>
              <a:t> </a:t>
            </a:r>
            <a:r>
              <a:rPr lang="en-ID" sz="1600" spc="10" dirty="0" err="1">
                <a:latin typeface="Carlito"/>
                <a:cs typeface="Carlito"/>
              </a:rPr>
              <a:t>pada</a:t>
            </a:r>
            <a:r>
              <a:rPr lang="en-ID" sz="1600" spc="10" dirty="0">
                <a:latin typeface="Carlito"/>
                <a:cs typeface="Carlito"/>
              </a:rPr>
              <a:t>  </a:t>
            </a:r>
            <a:r>
              <a:rPr lang="en-ID" sz="1600" spc="10" dirty="0" err="1">
                <a:latin typeface="Carlito"/>
                <a:cs typeface="Carlito"/>
              </a:rPr>
              <a:t>tanggal</a:t>
            </a:r>
            <a:r>
              <a:rPr lang="en-ID" sz="1600" spc="10" dirty="0">
                <a:latin typeface="Carlito"/>
                <a:cs typeface="Carlito"/>
              </a:rPr>
              <a:t> 27 September 2020</a:t>
            </a:r>
            <a:endParaRPr lang="en-ID" sz="1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69344" y="1268760"/>
            <a:ext cx="8786842" cy="456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34988" lvl="2" indent="-400050" algn="just">
              <a:buFont typeface="+mj-lt"/>
              <a:buAutoNum type="romanLcPeriod"/>
            </a:pPr>
            <a:endParaRPr lang="id-ID" sz="24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432075" y="661242"/>
            <a:ext cx="5854569" cy="1053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en-US" sz="3200" b="1" u="sng" dirty="0">
                <a:latin typeface="+mj-lt"/>
                <a:ea typeface="+mj-ea"/>
                <a:cs typeface="+mj-cs"/>
              </a:rPr>
              <a:t>D</a:t>
            </a:r>
            <a:r>
              <a:rPr kumimoji="0" lang="id-ID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en-ID" sz="3200" b="1" u="sng" noProof="0" dirty="0"/>
              <a:t>Tata Cara </a:t>
            </a:r>
            <a:r>
              <a:rPr lang="en-ID" sz="3200" b="1" u="sng" noProof="0" dirty="0" err="1"/>
              <a:t>Penulisan</a:t>
            </a:r>
            <a:r>
              <a:rPr lang="en-ID" sz="3200" b="1" u="sng" noProof="0" dirty="0"/>
              <a:t> </a:t>
            </a:r>
            <a:endParaRPr lang="id-ID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68760"/>
            <a:ext cx="9253660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6385">
              <a:lnSpc>
                <a:spcPct val="100000"/>
              </a:lnSpc>
              <a:spcBef>
                <a:spcPts val="840"/>
              </a:spcBef>
            </a:pPr>
            <a:r>
              <a:rPr lang="en-ID" sz="2400" b="1" spc="10" dirty="0" err="1">
                <a:cs typeface="Calibri"/>
              </a:rPr>
              <a:t>Dalam</a:t>
            </a:r>
            <a:r>
              <a:rPr lang="en-ID" sz="2400" b="1" spc="10" dirty="0">
                <a:cs typeface="Calibri"/>
              </a:rPr>
              <a:t> </a:t>
            </a:r>
            <a:r>
              <a:rPr lang="en-ID" sz="2400" b="1" spc="10" dirty="0" err="1">
                <a:cs typeface="Calibri"/>
              </a:rPr>
              <a:t>penulisan</a:t>
            </a:r>
            <a:r>
              <a:rPr lang="en-ID" sz="2400" b="1" spc="10" dirty="0">
                <a:cs typeface="Calibri"/>
              </a:rPr>
              <a:t> </a:t>
            </a:r>
            <a:r>
              <a:rPr lang="en-ID" sz="2400" b="1" spc="5" dirty="0" err="1">
                <a:cs typeface="Calibri"/>
              </a:rPr>
              <a:t>karya</a:t>
            </a:r>
            <a:r>
              <a:rPr lang="en-ID" sz="2400" b="1" spc="5" dirty="0">
                <a:cs typeface="Calibri"/>
              </a:rPr>
              <a:t> </a:t>
            </a:r>
            <a:r>
              <a:rPr lang="en-ID" sz="2400" b="1" spc="10" dirty="0" err="1">
                <a:cs typeface="Calibri"/>
              </a:rPr>
              <a:t>tulis</a:t>
            </a:r>
            <a:r>
              <a:rPr lang="en-ID" sz="2400" b="1" spc="10" dirty="0">
                <a:cs typeface="Calibri"/>
              </a:rPr>
              <a:t> </a:t>
            </a:r>
            <a:r>
              <a:rPr lang="en-ID" sz="2400" b="1" spc="10" dirty="0" err="1">
                <a:cs typeface="Calibri"/>
              </a:rPr>
              <a:t>ilmiah</a:t>
            </a:r>
            <a:r>
              <a:rPr lang="en-ID" sz="2400" b="1" spc="10" dirty="0">
                <a:cs typeface="Calibri"/>
              </a:rPr>
              <a:t>, </a:t>
            </a:r>
            <a:r>
              <a:rPr lang="en-ID" sz="2400" b="1" spc="10" dirty="0" err="1">
                <a:cs typeface="Calibri"/>
              </a:rPr>
              <a:t>peserta</a:t>
            </a:r>
            <a:r>
              <a:rPr lang="en-ID" sz="2400" b="1" spc="10" dirty="0">
                <a:cs typeface="Calibri"/>
              </a:rPr>
              <a:t> </a:t>
            </a:r>
            <a:r>
              <a:rPr lang="en-ID" sz="2400" b="1" spc="10" dirty="0" err="1">
                <a:cs typeface="Calibri"/>
              </a:rPr>
              <a:t>wajib</a:t>
            </a:r>
            <a:r>
              <a:rPr lang="en-ID" sz="2400" b="1" spc="10" dirty="0">
                <a:cs typeface="Calibri"/>
              </a:rPr>
              <a:t> </a:t>
            </a:r>
            <a:r>
              <a:rPr lang="en-ID" sz="2400" b="1" spc="10" dirty="0" err="1">
                <a:cs typeface="Calibri"/>
              </a:rPr>
              <a:t>mengikuti</a:t>
            </a:r>
            <a:r>
              <a:rPr lang="en-ID" sz="2400" b="1" spc="10" dirty="0">
                <a:cs typeface="Calibri"/>
              </a:rPr>
              <a:t> </a:t>
            </a:r>
            <a:r>
              <a:rPr lang="en-ID" sz="2400" b="1" spc="15" dirty="0" err="1">
                <a:cs typeface="Calibri"/>
              </a:rPr>
              <a:t>panduan</a:t>
            </a:r>
            <a:r>
              <a:rPr lang="en-ID" sz="2400" b="1" spc="15" dirty="0">
                <a:cs typeface="Calibri"/>
              </a:rPr>
              <a:t> </a:t>
            </a:r>
            <a:r>
              <a:rPr lang="en-ID" sz="2400" b="1" spc="5" dirty="0" err="1">
                <a:cs typeface="Calibri"/>
              </a:rPr>
              <a:t>sebagai</a:t>
            </a:r>
            <a:r>
              <a:rPr lang="en-ID" sz="2400" b="1" spc="-185" dirty="0">
                <a:cs typeface="Calibri"/>
              </a:rPr>
              <a:t> </a:t>
            </a:r>
            <a:r>
              <a:rPr lang="en-ID" sz="2400" b="1" spc="10" dirty="0" err="1">
                <a:cs typeface="Calibri"/>
              </a:rPr>
              <a:t>berikut</a:t>
            </a:r>
            <a:r>
              <a:rPr lang="en-ID" sz="2400" b="1" spc="10" dirty="0">
                <a:cs typeface="Calibri"/>
              </a:rPr>
              <a:t>:</a:t>
            </a:r>
            <a:endParaRPr lang="en-ID" sz="2400" dirty="0">
              <a:cs typeface="Calibri"/>
            </a:endParaRPr>
          </a:p>
          <a:p>
            <a:pPr marL="628650" indent="-342900">
              <a:spcBef>
                <a:spcPts val="670"/>
              </a:spcBef>
              <a:buFont typeface="Wingdings" panose="05000000000000000000" pitchFamily="2" charset="2"/>
              <a:buChar char="Ø"/>
              <a:tabLst>
                <a:tab pos="582295" algn="l"/>
                <a:tab pos="582930" algn="l"/>
              </a:tabLst>
            </a:pPr>
            <a:r>
              <a:rPr lang="en-ID" sz="2000" spc="-10" dirty="0" err="1">
                <a:cs typeface="Calibri"/>
              </a:rPr>
              <a:t>Penyusunan</a:t>
            </a:r>
            <a:r>
              <a:rPr lang="en-ID" sz="2000" spc="3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karya</a:t>
            </a:r>
            <a:r>
              <a:rPr lang="en-ID" sz="2000" spc="5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tulis</a:t>
            </a:r>
            <a:r>
              <a:rPr lang="en-ID" sz="2000" spc="3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tiap</a:t>
            </a:r>
            <a:r>
              <a:rPr lang="en-ID" sz="2000" spc="3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langkahnya</a:t>
            </a:r>
            <a:r>
              <a:rPr lang="en-ID" sz="2000" spc="4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dirancang</a:t>
            </a:r>
            <a:r>
              <a:rPr lang="en-ID" sz="2000" spc="5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secara</a:t>
            </a:r>
            <a:r>
              <a:rPr lang="en-ID" sz="2000" spc="4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sistematis</a:t>
            </a:r>
            <a:r>
              <a:rPr lang="en-ID" sz="2000" spc="5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5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runtut</a:t>
            </a:r>
            <a:r>
              <a:rPr lang="en-ID" sz="2000" spc="-10" dirty="0">
                <a:cs typeface="Calibri"/>
              </a:rPr>
              <a:t>,</a:t>
            </a:r>
            <a:r>
              <a:rPr lang="en-ID" sz="2000" spc="5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menggunakan</a:t>
            </a:r>
            <a:r>
              <a:rPr lang="en-ID" sz="2000" spc="40" dirty="0">
                <a:cs typeface="Calibri"/>
              </a:rPr>
              <a:t> </a:t>
            </a:r>
            <a:r>
              <a:rPr lang="en-ID" sz="2000" b="1" dirty="0" err="1">
                <a:cs typeface="Calibri"/>
              </a:rPr>
              <a:t>panduan</a:t>
            </a:r>
            <a:r>
              <a:rPr lang="en-ID" sz="2000" b="1" spc="45" dirty="0">
                <a:cs typeface="Calibri"/>
              </a:rPr>
              <a:t> </a:t>
            </a:r>
            <a:r>
              <a:rPr lang="en-ID" sz="2000" b="1" spc="-5" err="1">
                <a:cs typeface="Calibri"/>
              </a:rPr>
              <a:t>poin‐poin</a:t>
            </a:r>
            <a:r>
              <a:rPr lang="en-ID" sz="2000" b="1" spc="55">
                <a:cs typeface="Calibri"/>
              </a:rPr>
              <a:t> </a:t>
            </a:r>
            <a:r>
              <a:rPr lang="en-ID" sz="2000" b="1" spc="-10">
                <a:cs typeface="Calibri"/>
              </a:rPr>
              <a:t>pertanyaan</a:t>
            </a:r>
            <a:r>
              <a:rPr lang="en-ID" sz="2000" spc="-10">
                <a:cs typeface="Calibri"/>
              </a:rPr>
              <a:t>yang</a:t>
            </a:r>
            <a:r>
              <a:rPr lang="en-ID" sz="200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disediakan</a:t>
            </a:r>
            <a:endParaRPr lang="en-ID" sz="2000" dirty="0">
              <a:cs typeface="Calibri"/>
            </a:endParaRPr>
          </a:p>
          <a:p>
            <a:pPr marL="628650" marR="318770" indent="-342900" algn="just">
              <a:spcBef>
                <a:spcPts val="855"/>
              </a:spcBef>
              <a:buFont typeface="Wingdings" panose="05000000000000000000" pitchFamily="2" charset="2"/>
              <a:buChar char="Ø"/>
              <a:tabLst>
                <a:tab pos="582930" algn="l"/>
              </a:tabLst>
            </a:pPr>
            <a:r>
              <a:rPr lang="en-ID" sz="2000" spc="-15" dirty="0" err="1">
                <a:cs typeface="Calibri"/>
              </a:rPr>
              <a:t>Tulisan</a:t>
            </a:r>
            <a:r>
              <a:rPr lang="en-ID" sz="2000" spc="-1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berisi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>
                <a:cs typeface="Calibri"/>
              </a:rPr>
              <a:t>Ide/</a:t>
            </a:r>
            <a:r>
              <a:rPr lang="en-ID" sz="2000" spc="-10" dirty="0" err="1">
                <a:cs typeface="Calibri"/>
              </a:rPr>
              <a:t>gagasan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kreatif</a:t>
            </a:r>
            <a:r>
              <a:rPr lang="en-ID" sz="2000" spc="-10" dirty="0">
                <a:cs typeface="Calibri"/>
              </a:rPr>
              <a:t> yang </a:t>
            </a:r>
            <a:r>
              <a:rPr lang="en-ID" sz="2000" spc="-10" dirty="0" err="1">
                <a:cs typeface="Calibri"/>
              </a:rPr>
              <a:t>menawarkan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solusi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suatu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permasalahan</a:t>
            </a:r>
            <a:r>
              <a:rPr lang="en-ID" sz="2000" spc="-5" dirty="0">
                <a:cs typeface="Calibri"/>
              </a:rPr>
              <a:t>, </a:t>
            </a:r>
            <a:r>
              <a:rPr lang="en-ID" sz="2000" spc="-10" dirty="0" err="1">
                <a:cs typeface="Calibri"/>
              </a:rPr>
              <a:t>kebutuhan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atau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tantangan</a:t>
            </a:r>
            <a:r>
              <a:rPr lang="en-ID" sz="2000" spc="-10" dirty="0">
                <a:cs typeface="Calibri"/>
              </a:rPr>
              <a:t> yang </a:t>
            </a:r>
            <a:r>
              <a:rPr lang="en-ID" sz="2000" spc="-5" dirty="0" err="1">
                <a:cs typeface="Calibri"/>
              </a:rPr>
              <a:t>dihadapi</a:t>
            </a:r>
            <a:r>
              <a:rPr lang="en-ID" sz="2000" spc="-5" dirty="0">
                <a:cs typeface="Calibri"/>
              </a:rPr>
              <a:t>  </a:t>
            </a:r>
            <a:r>
              <a:rPr lang="en-ID" sz="2000" spc="-10" dirty="0" err="1">
                <a:cs typeface="Calibri"/>
              </a:rPr>
              <a:t>masyarakat</a:t>
            </a:r>
            <a:r>
              <a:rPr lang="en-ID" sz="2000" spc="-10" dirty="0">
                <a:cs typeface="Calibri"/>
              </a:rPr>
              <a:t>.</a:t>
            </a:r>
            <a:endParaRPr lang="en-ID" sz="2000" dirty="0">
              <a:cs typeface="Calibri"/>
            </a:endParaRPr>
          </a:p>
          <a:p>
            <a:pPr marL="628650" indent="-342900">
              <a:spcBef>
                <a:spcPts val="640"/>
              </a:spcBef>
              <a:buFont typeface="Wingdings" panose="05000000000000000000" pitchFamily="2" charset="2"/>
              <a:buChar char="Ø"/>
              <a:tabLst>
                <a:tab pos="582295" algn="l"/>
                <a:tab pos="582930" algn="l"/>
              </a:tabLst>
            </a:pPr>
            <a:r>
              <a:rPr lang="en-ID" sz="2000" spc="-5" dirty="0" err="1">
                <a:cs typeface="Calibri"/>
              </a:rPr>
              <a:t>Sajikan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informasi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>
                <a:cs typeface="Calibri"/>
              </a:rPr>
              <a:t>yang </a:t>
            </a:r>
            <a:r>
              <a:rPr lang="en-ID" sz="2000" b="1" dirty="0" err="1">
                <a:cs typeface="Calibri"/>
              </a:rPr>
              <a:t>sesuai</a:t>
            </a:r>
            <a:r>
              <a:rPr lang="en-ID" sz="2000" b="1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dengan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b="1" spc="-5" dirty="0">
                <a:cs typeface="Calibri"/>
              </a:rPr>
              <a:t>data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b="1" spc="-10" dirty="0" err="1">
                <a:cs typeface="Calibri"/>
              </a:rPr>
              <a:t>fakta</a:t>
            </a:r>
            <a:r>
              <a:rPr lang="en-ID" sz="2000" b="1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sebenarnya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dapat</a:t>
            </a:r>
            <a:r>
              <a:rPr lang="en-ID" sz="2000" spc="-3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dipertanggungjawabkan</a:t>
            </a:r>
            <a:r>
              <a:rPr lang="en-ID" sz="2000" spc="-5" dirty="0">
                <a:cs typeface="Calibri"/>
              </a:rPr>
              <a:t>.</a:t>
            </a:r>
            <a:endParaRPr lang="en-ID" sz="2000" dirty="0">
              <a:cs typeface="Calibri"/>
            </a:endParaRPr>
          </a:p>
          <a:p>
            <a:pPr marL="628650" marR="318135" indent="-342900" algn="just">
              <a:spcBef>
                <a:spcPts val="850"/>
              </a:spcBef>
              <a:buFont typeface="Wingdings" panose="05000000000000000000" pitchFamily="2" charset="2"/>
              <a:buChar char="Ø"/>
              <a:tabLst>
                <a:tab pos="582930" algn="l"/>
              </a:tabLst>
            </a:pPr>
            <a:r>
              <a:rPr lang="en-ID" sz="2000" spc="-10" dirty="0" err="1">
                <a:cs typeface="Calibri"/>
              </a:rPr>
              <a:t>Peserta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tidak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diperkenankan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melakukan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>
                <a:cs typeface="Calibri"/>
              </a:rPr>
              <a:t>plagiarism (</a:t>
            </a:r>
            <a:r>
              <a:rPr lang="en-ID" sz="2000" spc="-5" dirty="0" err="1">
                <a:cs typeface="Calibri"/>
              </a:rPr>
              <a:t>Penggunaan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informasi</a:t>
            </a:r>
            <a:r>
              <a:rPr lang="en-ID" sz="2000" spc="-5" dirty="0">
                <a:cs typeface="Calibri"/>
              </a:rPr>
              <a:t>, </a:t>
            </a:r>
            <a:r>
              <a:rPr lang="en-ID" sz="2000" spc="-5" dirty="0" err="1">
                <a:cs typeface="Calibri"/>
              </a:rPr>
              <a:t>teori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atau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dirty="0" err="1">
                <a:cs typeface="Calibri"/>
              </a:rPr>
              <a:t>hasil</a:t>
            </a:r>
            <a:r>
              <a:rPr lang="en-ID" sz="200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penelitian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harus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dicantumkan</a:t>
            </a:r>
            <a:r>
              <a:rPr lang="en-ID" sz="2000" spc="-10" dirty="0">
                <a:cs typeface="Calibri"/>
              </a:rPr>
              <a:t>  </a:t>
            </a:r>
            <a:r>
              <a:rPr lang="en-ID" sz="2000" dirty="0" err="1">
                <a:cs typeface="Calibri"/>
              </a:rPr>
              <a:t>sumber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aslinya</a:t>
            </a:r>
            <a:r>
              <a:rPr lang="en-ID" sz="2000" spc="-10" dirty="0">
                <a:cs typeface="Calibri"/>
              </a:rPr>
              <a:t>).</a:t>
            </a:r>
            <a:endParaRPr lang="en-ID" sz="2000" dirty="0">
              <a:cs typeface="Calibri"/>
            </a:endParaRPr>
          </a:p>
          <a:p>
            <a:pPr marL="628650" marR="320040" indent="-342900" algn="just">
              <a:spcBef>
                <a:spcPts val="825"/>
              </a:spcBef>
              <a:buFont typeface="Wingdings" panose="05000000000000000000" pitchFamily="2" charset="2"/>
              <a:buChar char="Ø"/>
              <a:tabLst>
                <a:tab pos="582930" algn="l"/>
              </a:tabLst>
            </a:pPr>
            <a:r>
              <a:rPr lang="en-ID" sz="2000" spc="-10" dirty="0" err="1">
                <a:cs typeface="Calibri"/>
              </a:rPr>
              <a:t>Peserta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diperkenankan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mencantumkan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20" dirty="0" err="1">
                <a:cs typeface="Calibri"/>
              </a:rPr>
              <a:t>gambar</a:t>
            </a:r>
            <a:r>
              <a:rPr lang="en-ID" sz="2000" spc="-20" dirty="0">
                <a:cs typeface="Calibri"/>
              </a:rPr>
              <a:t>, </a:t>
            </a:r>
            <a:r>
              <a:rPr lang="en-ID" sz="2000" spc="-10" dirty="0" err="1">
                <a:cs typeface="Calibri"/>
              </a:rPr>
              <a:t>grafik</a:t>
            </a:r>
            <a:r>
              <a:rPr lang="en-ID" sz="2000" spc="-10" dirty="0">
                <a:cs typeface="Calibri"/>
              </a:rPr>
              <a:t>,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tabel</a:t>
            </a:r>
            <a:r>
              <a:rPr lang="en-ID" sz="2000" spc="-10" dirty="0">
                <a:cs typeface="Calibri"/>
              </a:rPr>
              <a:t>. </a:t>
            </a:r>
            <a:r>
              <a:rPr lang="en-ID" sz="2000" spc="-5" dirty="0" err="1">
                <a:cs typeface="Calibri"/>
              </a:rPr>
              <a:t>Berikan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penjelasan</a:t>
            </a:r>
            <a:r>
              <a:rPr lang="en-ID" sz="2000" spc="-5" dirty="0">
                <a:cs typeface="Calibri"/>
              </a:rPr>
              <a:t>/</a:t>
            </a:r>
            <a:r>
              <a:rPr lang="en-ID" sz="2000" spc="-5" dirty="0" err="1">
                <a:cs typeface="Calibri"/>
              </a:rPr>
              <a:t>deskripsi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dalam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setiap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25" dirty="0" err="1">
                <a:cs typeface="Calibri"/>
              </a:rPr>
              <a:t>gambar</a:t>
            </a:r>
            <a:r>
              <a:rPr lang="en-ID" sz="2000" spc="-25" dirty="0">
                <a:cs typeface="Calibri"/>
              </a:rPr>
              <a:t>, </a:t>
            </a:r>
            <a:r>
              <a:rPr lang="en-ID" sz="2000" spc="-10" dirty="0" err="1">
                <a:cs typeface="Calibri"/>
              </a:rPr>
              <a:t>grafik</a:t>
            </a:r>
            <a:r>
              <a:rPr lang="en-ID" sz="2000" spc="-10" dirty="0">
                <a:cs typeface="Calibri"/>
              </a:rPr>
              <a:t>, 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tabel</a:t>
            </a:r>
            <a:r>
              <a:rPr lang="en-ID" sz="2000" spc="-10" dirty="0">
                <a:cs typeface="Calibri"/>
              </a:rPr>
              <a:t> yang</a:t>
            </a:r>
            <a:r>
              <a:rPr lang="en-ID" sz="2000" spc="1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disajikan</a:t>
            </a:r>
            <a:endParaRPr lang="en-ID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906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69344" y="2263978"/>
            <a:ext cx="8786842" cy="357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34988" lvl="2" indent="-400050" algn="just">
              <a:buFont typeface="+mj-lt"/>
              <a:buAutoNum type="romanLcPeriod"/>
            </a:pPr>
            <a:endParaRPr lang="id-ID" sz="2400" dirty="0"/>
          </a:p>
        </p:txBody>
      </p:sp>
      <p:sp>
        <p:nvSpPr>
          <p:cNvPr id="2" name="Rectangle 1"/>
          <p:cNvSpPr/>
          <p:nvPr/>
        </p:nvSpPr>
        <p:spPr>
          <a:xfrm>
            <a:off x="0" y="1124744"/>
            <a:ext cx="9253660" cy="4490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342900">
              <a:spcBef>
                <a:spcPts val="640"/>
              </a:spcBef>
              <a:buFont typeface="Wingdings" panose="05000000000000000000" pitchFamily="2" charset="2"/>
              <a:buChar char="Ø"/>
              <a:tabLst>
                <a:tab pos="582295" algn="l"/>
                <a:tab pos="582930" algn="l"/>
              </a:tabLst>
            </a:pPr>
            <a:r>
              <a:rPr lang="en-ID" sz="2000" spc="-10" dirty="0" err="1">
                <a:cs typeface="Calibri"/>
              </a:rPr>
              <a:t>Karya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tulis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>
                <a:cs typeface="Calibri"/>
              </a:rPr>
              <a:t>yang </a:t>
            </a:r>
            <a:r>
              <a:rPr lang="en-ID" sz="2000" spc="-10" dirty="0" err="1">
                <a:cs typeface="Calibri"/>
              </a:rPr>
              <a:t>dibuat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berdasarkan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penelitian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terlebih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dahulu</a:t>
            </a:r>
            <a:r>
              <a:rPr lang="en-ID" sz="2000" spc="-5" dirty="0">
                <a:cs typeface="Calibri"/>
              </a:rPr>
              <a:t>, </a:t>
            </a:r>
            <a:r>
              <a:rPr lang="en-ID" sz="2000" spc="-5" dirty="0" err="1">
                <a:cs typeface="Calibri"/>
              </a:rPr>
              <a:t>atau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hasil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pemikiran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>
                <a:cs typeface="Calibri"/>
              </a:rPr>
              <a:t>yang </a:t>
            </a:r>
            <a:r>
              <a:rPr lang="en-ID" sz="2000" spc="-10" dirty="0" err="1">
                <a:cs typeface="Calibri"/>
              </a:rPr>
              <a:t>relevan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dengan</a:t>
            </a:r>
            <a:r>
              <a:rPr lang="en-ID" sz="2000" spc="4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tema</a:t>
            </a:r>
            <a:endParaRPr lang="en-ID" sz="2000" dirty="0">
              <a:cs typeface="Calibri"/>
            </a:endParaRPr>
          </a:p>
          <a:p>
            <a:pPr marL="628650" marR="318135" indent="-342900" algn="just">
              <a:spcBef>
                <a:spcPts val="850"/>
              </a:spcBef>
              <a:buFont typeface="Wingdings" panose="05000000000000000000" pitchFamily="2" charset="2"/>
              <a:buChar char="Ø"/>
              <a:tabLst>
                <a:tab pos="582930" algn="l"/>
              </a:tabLst>
            </a:pPr>
            <a:r>
              <a:rPr lang="en-ID" sz="2000" spc="-5" dirty="0" err="1">
                <a:cs typeface="Calibri"/>
              </a:rPr>
              <a:t>Penilaian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5" dirty="0" err="1">
                <a:cs typeface="Calibri"/>
              </a:rPr>
              <a:t>karya</a:t>
            </a:r>
            <a:r>
              <a:rPr lang="en-ID" sz="2000" spc="-1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tulis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dilakukan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dengan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mempertimbangkan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kreativitas</a:t>
            </a:r>
            <a:r>
              <a:rPr lang="en-ID" sz="2000" spc="-5" dirty="0">
                <a:cs typeface="Calibri"/>
              </a:rPr>
              <a:t> (</a:t>
            </a:r>
            <a:r>
              <a:rPr lang="en-ID" sz="2000" spc="-5" dirty="0" err="1">
                <a:cs typeface="Calibri"/>
              </a:rPr>
              <a:t>rasionalitas</a:t>
            </a:r>
            <a:r>
              <a:rPr lang="en-ID" sz="2000" spc="-5" dirty="0">
                <a:cs typeface="Calibri"/>
              </a:rPr>
              <a:t>, </a:t>
            </a:r>
            <a:r>
              <a:rPr lang="en-ID" sz="2000" spc="-10" dirty="0" err="1">
                <a:cs typeface="Calibri"/>
              </a:rPr>
              <a:t>keunikan</a:t>
            </a:r>
            <a:r>
              <a:rPr lang="en-ID" sz="2000" spc="-10" dirty="0">
                <a:cs typeface="Calibri"/>
              </a:rPr>
              <a:t>,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manfaat</a:t>
            </a:r>
            <a:r>
              <a:rPr lang="en-ID" sz="2000" spc="-10" dirty="0">
                <a:cs typeface="Calibri"/>
              </a:rPr>
              <a:t>) </a:t>
            </a:r>
            <a:r>
              <a:rPr lang="en-ID" sz="2000" spc="-5" dirty="0" err="1">
                <a:cs typeface="Calibri"/>
              </a:rPr>
              <a:t>tulisan</a:t>
            </a:r>
            <a:r>
              <a:rPr lang="en-ID" sz="2000" spc="-5" dirty="0">
                <a:cs typeface="Calibri"/>
              </a:rPr>
              <a:t>,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 </a:t>
            </a:r>
            <a:r>
              <a:rPr lang="en-ID" sz="2000" spc="-15" dirty="0" err="1">
                <a:cs typeface="Calibri"/>
              </a:rPr>
              <a:t>kelayakan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implementasi</a:t>
            </a:r>
            <a:r>
              <a:rPr lang="en-ID" sz="2000" spc="-5" dirty="0">
                <a:cs typeface="Calibri"/>
              </a:rPr>
              <a:t>.</a:t>
            </a:r>
            <a:endParaRPr lang="en-ID" sz="2000" dirty="0">
              <a:cs typeface="Calibri"/>
            </a:endParaRPr>
          </a:p>
          <a:p>
            <a:pPr marL="628650" marR="318770" indent="-342900" algn="just">
              <a:spcBef>
                <a:spcPts val="835"/>
              </a:spcBef>
              <a:buFont typeface="Wingdings" panose="05000000000000000000" pitchFamily="2" charset="2"/>
              <a:buChar char="Ø"/>
              <a:tabLst>
                <a:tab pos="582930" algn="l"/>
              </a:tabLst>
            </a:pPr>
            <a:r>
              <a:rPr lang="en-ID" sz="2000" spc="-10" dirty="0" err="1">
                <a:cs typeface="Calibri"/>
              </a:rPr>
              <a:t>Gunakan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>
                <a:cs typeface="Calibri"/>
              </a:rPr>
              <a:t>format </a:t>
            </a:r>
            <a:r>
              <a:rPr lang="en-ID" sz="2000" b="1" i="1" spc="-5" dirty="0">
                <a:cs typeface="Calibri"/>
              </a:rPr>
              <a:t>Microsoft </a:t>
            </a:r>
            <a:r>
              <a:rPr lang="en-ID" sz="2000" b="1" i="1" spc="-10" dirty="0">
                <a:cs typeface="Calibri"/>
              </a:rPr>
              <a:t>Power Point </a:t>
            </a:r>
            <a:r>
              <a:rPr lang="en-ID" sz="2000" b="1" spc="-5" dirty="0">
                <a:cs typeface="Calibri"/>
              </a:rPr>
              <a:t>(PPT), </a:t>
            </a:r>
            <a:r>
              <a:rPr lang="en-ID" sz="2000" spc="-5" dirty="0">
                <a:cs typeface="Calibri"/>
              </a:rPr>
              <a:t>format </a:t>
            </a:r>
            <a:r>
              <a:rPr lang="en-ID" sz="2000" spc="-5" dirty="0" err="1">
                <a:cs typeface="Calibri"/>
              </a:rPr>
              <a:t>penulisan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menggunakan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b="1" spc="-10" dirty="0">
                <a:cs typeface="Calibri"/>
              </a:rPr>
              <a:t>Font </a:t>
            </a:r>
            <a:r>
              <a:rPr lang="en-ID" sz="2000" b="1" spc="-5" dirty="0">
                <a:cs typeface="Calibri"/>
              </a:rPr>
              <a:t>Calibri </a:t>
            </a:r>
            <a:r>
              <a:rPr lang="en-ID" sz="2000" spc="-10" dirty="0" err="1">
                <a:cs typeface="Calibri"/>
              </a:rPr>
              <a:t>dengan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b="1" i="1" dirty="0">
                <a:cs typeface="Calibri"/>
              </a:rPr>
              <a:t>Heading </a:t>
            </a:r>
            <a:r>
              <a:rPr lang="en-ID" sz="2000" b="1" i="1" spc="-5" dirty="0">
                <a:cs typeface="Calibri"/>
              </a:rPr>
              <a:t>28 </a:t>
            </a:r>
            <a:r>
              <a:rPr lang="en-ID" sz="2000" b="1" i="1" dirty="0" err="1">
                <a:cs typeface="Calibri"/>
              </a:rPr>
              <a:t>pt</a:t>
            </a:r>
            <a:r>
              <a:rPr lang="en-ID" sz="2000" b="1" i="1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b="1" i="1" dirty="0">
                <a:cs typeface="Calibri"/>
              </a:rPr>
              <a:t>Body 16  </a:t>
            </a:r>
            <a:r>
              <a:rPr lang="en-ID" sz="2000" b="1" i="1" dirty="0" err="1">
                <a:cs typeface="Calibri"/>
              </a:rPr>
              <a:t>pt</a:t>
            </a:r>
            <a:r>
              <a:rPr lang="en-ID" sz="2000" b="1" i="1" dirty="0">
                <a:cs typeface="Calibri"/>
              </a:rPr>
              <a:t>, </a:t>
            </a:r>
            <a:r>
              <a:rPr lang="en-ID" sz="2000" spc="-10" dirty="0" err="1">
                <a:cs typeface="Calibri"/>
              </a:rPr>
              <a:t>dengan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b="1" spc="-10" dirty="0" err="1">
                <a:cs typeface="Calibri"/>
              </a:rPr>
              <a:t>ukuran</a:t>
            </a:r>
            <a:r>
              <a:rPr lang="en-ID" sz="2000" b="1" spc="-10" dirty="0">
                <a:cs typeface="Calibri"/>
              </a:rPr>
              <a:t> template </a:t>
            </a:r>
            <a:r>
              <a:rPr lang="en-ID" sz="2000" spc="-5" dirty="0">
                <a:cs typeface="Calibri"/>
              </a:rPr>
              <a:t>(</a:t>
            </a:r>
            <a:r>
              <a:rPr lang="en-ID" sz="2000" b="1" i="1" spc="-5" dirty="0">
                <a:cs typeface="Calibri"/>
              </a:rPr>
              <a:t>slide size</a:t>
            </a:r>
            <a:r>
              <a:rPr lang="en-ID" sz="2000" spc="-5" dirty="0">
                <a:cs typeface="Calibri"/>
              </a:rPr>
              <a:t>) </a:t>
            </a:r>
            <a:r>
              <a:rPr lang="en-ID" sz="2000" b="1" spc="-5" dirty="0">
                <a:cs typeface="Calibri"/>
              </a:rPr>
              <a:t>PPT </a:t>
            </a:r>
            <a:r>
              <a:rPr lang="en-ID" sz="2000" spc="-5" dirty="0" err="1">
                <a:cs typeface="Calibri"/>
              </a:rPr>
              <a:t>menggunakan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ukuran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b="1" spc="-5" dirty="0">
                <a:cs typeface="Calibri"/>
              </a:rPr>
              <a:t>16:9 </a:t>
            </a:r>
            <a:r>
              <a:rPr lang="en-ID" sz="2000" spc="-5" dirty="0">
                <a:cs typeface="Calibri"/>
              </a:rPr>
              <a:t>(</a:t>
            </a:r>
            <a:r>
              <a:rPr lang="en-ID" sz="2000" b="1" i="1" spc="-5" dirty="0">
                <a:cs typeface="Calibri"/>
              </a:rPr>
              <a:t>widescreen</a:t>
            </a:r>
            <a:r>
              <a:rPr lang="en-ID" sz="2000" spc="-5" dirty="0">
                <a:cs typeface="Calibri"/>
              </a:rPr>
              <a:t>), </a:t>
            </a:r>
            <a:r>
              <a:rPr lang="en-ID" sz="2000" b="1" spc="-5" dirty="0" err="1">
                <a:cs typeface="Calibri"/>
              </a:rPr>
              <a:t>warna</a:t>
            </a:r>
            <a:r>
              <a:rPr lang="en-ID" sz="2000" b="1" spc="-5" dirty="0">
                <a:cs typeface="Calibri"/>
              </a:rPr>
              <a:t> </a:t>
            </a:r>
            <a:r>
              <a:rPr lang="en-ID" sz="2000" b="1" spc="-10" dirty="0" err="1">
                <a:cs typeface="Calibri"/>
              </a:rPr>
              <a:t>latar</a:t>
            </a:r>
            <a:r>
              <a:rPr lang="en-ID" sz="2000" b="1" spc="-10" dirty="0">
                <a:cs typeface="Calibri"/>
              </a:rPr>
              <a:t> </a:t>
            </a:r>
            <a:r>
              <a:rPr lang="en-ID" sz="2000" b="1" spc="-5" dirty="0">
                <a:cs typeface="Calibri"/>
              </a:rPr>
              <a:t>(</a:t>
            </a:r>
            <a:r>
              <a:rPr lang="en-ID" sz="2000" b="1" i="1" spc="-5" dirty="0">
                <a:cs typeface="Calibri"/>
              </a:rPr>
              <a:t>background</a:t>
            </a:r>
            <a:r>
              <a:rPr lang="en-ID" sz="2000" b="1" spc="-5" dirty="0">
                <a:cs typeface="Calibri"/>
              </a:rPr>
              <a:t>) </a:t>
            </a:r>
            <a:r>
              <a:rPr lang="en-ID" sz="2000" spc="-5" dirty="0" err="1">
                <a:cs typeface="Calibri"/>
              </a:rPr>
              <a:t>didominasi</a:t>
            </a:r>
            <a:r>
              <a:rPr lang="en-ID" sz="2000" spc="-5" dirty="0">
                <a:cs typeface="Calibri"/>
              </a:rPr>
              <a:t>  </a:t>
            </a:r>
            <a:r>
              <a:rPr lang="en-ID" sz="2000" b="1" spc="-5" dirty="0" err="1">
                <a:cs typeface="Calibri"/>
              </a:rPr>
              <a:t>putih</a:t>
            </a:r>
            <a:r>
              <a:rPr lang="en-ID" sz="2000" b="1" spc="-5" dirty="0">
                <a:cs typeface="Calibri"/>
              </a:rPr>
              <a:t> </a:t>
            </a:r>
            <a:r>
              <a:rPr lang="en-ID" sz="2000" spc="-10" dirty="0">
                <a:cs typeface="Calibri"/>
              </a:rPr>
              <a:t>(</a:t>
            </a:r>
            <a:r>
              <a:rPr lang="en-ID" sz="2000" spc="-10" dirty="0" err="1">
                <a:cs typeface="Calibri"/>
              </a:rPr>
              <a:t>kecuali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halaman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i="1" spc="-5" dirty="0">
                <a:cs typeface="Calibri"/>
              </a:rPr>
              <a:t>cover </a:t>
            </a:r>
            <a:r>
              <a:rPr lang="en-ID" sz="2000" spc="-5" dirty="0" err="1">
                <a:cs typeface="Calibri"/>
              </a:rPr>
              <a:t>dibebaskan</a:t>
            </a:r>
            <a:r>
              <a:rPr lang="en-ID" sz="2000" spc="-5" dirty="0">
                <a:cs typeface="Calibri"/>
              </a:rPr>
              <a:t>) </a:t>
            </a:r>
            <a:r>
              <a:rPr lang="en-ID" sz="2000" spc="-10" dirty="0" err="1">
                <a:cs typeface="Calibri"/>
              </a:rPr>
              <a:t>dengan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dirty="0" err="1">
                <a:cs typeface="Calibri"/>
              </a:rPr>
              <a:t>jumlah</a:t>
            </a:r>
            <a:r>
              <a:rPr lang="en-ID" sz="2000" dirty="0">
                <a:cs typeface="Calibri"/>
              </a:rPr>
              <a:t> </a:t>
            </a:r>
            <a:r>
              <a:rPr lang="en-ID" sz="2000" spc="-10" dirty="0">
                <a:cs typeface="Calibri"/>
              </a:rPr>
              <a:t>max </a:t>
            </a:r>
            <a:r>
              <a:rPr lang="en-ID" sz="2000" b="1" spc="-5" dirty="0">
                <a:cs typeface="Calibri"/>
              </a:rPr>
              <a:t>18 </a:t>
            </a:r>
            <a:r>
              <a:rPr lang="en-ID" sz="2000" b="1" dirty="0">
                <a:cs typeface="Calibri"/>
              </a:rPr>
              <a:t>slide </a:t>
            </a:r>
            <a:r>
              <a:rPr lang="en-ID" sz="2000" spc="-5" dirty="0">
                <a:cs typeface="Calibri"/>
              </a:rPr>
              <a:t>(</a:t>
            </a:r>
            <a:r>
              <a:rPr lang="en-ID" sz="2000" spc="-5" dirty="0" err="1">
                <a:cs typeface="Calibri"/>
              </a:rPr>
              <a:t>termasuk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i="1" spc="-5" dirty="0">
                <a:cs typeface="Calibri"/>
              </a:rPr>
              <a:t>cover</a:t>
            </a:r>
            <a:r>
              <a:rPr lang="en-ID" sz="2000" spc="-5" dirty="0">
                <a:cs typeface="Calibri"/>
              </a:rPr>
              <a:t>, </a:t>
            </a:r>
            <a:r>
              <a:rPr lang="en-ID" sz="2000" spc="-5" dirty="0" err="1">
                <a:cs typeface="Calibri"/>
              </a:rPr>
              <a:t>profil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dirty="0" err="1">
                <a:cs typeface="Calibri"/>
              </a:rPr>
              <a:t>diri</a:t>
            </a:r>
            <a:r>
              <a:rPr lang="en-ID" sz="200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peserta</a:t>
            </a:r>
            <a:r>
              <a:rPr lang="en-ID" sz="2000" spc="-5" dirty="0">
                <a:cs typeface="Calibri"/>
              </a:rPr>
              <a:t>,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i="1" dirty="0">
                <a:cs typeface="Calibri"/>
              </a:rPr>
              <a:t>slide</a:t>
            </a:r>
            <a:r>
              <a:rPr lang="en-ID" sz="2000" i="1" spc="10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penutup</a:t>
            </a:r>
            <a:r>
              <a:rPr lang="en-ID" sz="2000" spc="-5" dirty="0">
                <a:cs typeface="Calibri"/>
              </a:rPr>
              <a:t>)</a:t>
            </a:r>
            <a:endParaRPr lang="en-ID" sz="2000" dirty="0">
              <a:cs typeface="Calibri"/>
            </a:endParaRPr>
          </a:p>
          <a:p>
            <a:pPr marL="628650" marR="318770" indent="-342900" algn="just">
              <a:spcBef>
                <a:spcPts val="830"/>
              </a:spcBef>
              <a:buFont typeface="Wingdings" panose="05000000000000000000" pitchFamily="2" charset="2"/>
              <a:buChar char="Ø"/>
              <a:tabLst>
                <a:tab pos="582930" algn="l"/>
              </a:tabLst>
            </a:pPr>
            <a:r>
              <a:rPr lang="en-ID" sz="2000" spc="-10" dirty="0" err="1">
                <a:cs typeface="Calibri"/>
              </a:rPr>
              <a:t>Panduan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pertanyaan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atau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poin-poin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pada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5" dirty="0" err="1">
                <a:cs typeface="Calibri"/>
              </a:rPr>
              <a:t>tata</a:t>
            </a:r>
            <a:r>
              <a:rPr lang="en-ID" sz="2000" spc="-1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cara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penulisan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b="1" spc="-5" dirty="0" err="1">
                <a:cs typeface="Calibri"/>
              </a:rPr>
              <a:t>dapat</a:t>
            </a:r>
            <a:r>
              <a:rPr lang="en-ID" sz="2000" b="1" spc="-5" dirty="0">
                <a:cs typeface="Calibri"/>
              </a:rPr>
              <a:t> </a:t>
            </a:r>
            <a:r>
              <a:rPr lang="en-ID" sz="2000" b="1" dirty="0" err="1">
                <a:cs typeface="Calibri"/>
              </a:rPr>
              <a:t>Anda</a:t>
            </a:r>
            <a:r>
              <a:rPr lang="en-ID" sz="2000" b="1" dirty="0">
                <a:cs typeface="Calibri"/>
              </a:rPr>
              <a:t> </a:t>
            </a:r>
            <a:r>
              <a:rPr lang="en-ID" sz="2000" b="1" spc="-10" dirty="0" err="1">
                <a:cs typeface="Calibri"/>
              </a:rPr>
              <a:t>kembangkan</a:t>
            </a:r>
            <a:r>
              <a:rPr lang="en-ID" sz="2000" b="1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untuk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dirty="0" err="1">
                <a:cs typeface="Calibri"/>
              </a:rPr>
              <a:t>memperjelas</a:t>
            </a:r>
            <a:r>
              <a:rPr lang="en-ID" sz="200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pemaparan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pada</a:t>
            </a:r>
            <a:r>
              <a:rPr lang="en-ID" sz="2000" spc="-5" dirty="0">
                <a:cs typeface="Calibri"/>
              </a:rPr>
              <a:t>  </a:t>
            </a:r>
            <a:r>
              <a:rPr lang="en-ID" sz="2000" spc="-15" dirty="0" err="1">
                <a:cs typeface="Calibri"/>
              </a:rPr>
              <a:t>konten</a:t>
            </a:r>
            <a:r>
              <a:rPr lang="en-ID" sz="2000" spc="-1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karya</a:t>
            </a:r>
            <a:r>
              <a:rPr lang="en-ID" sz="2000" spc="10" dirty="0">
                <a:cs typeface="Calibri"/>
              </a:rPr>
              <a:t> </a:t>
            </a:r>
            <a:r>
              <a:rPr lang="en-ID" sz="2000" dirty="0" err="1">
                <a:cs typeface="Calibri"/>
              </a:rPr>
              <a:t>tulis</a:t>
            </a:r>
            <a:endParaRPr lang="en-ID" sz="2000" dirty="0">
              <a:cs typeface="Calibri"/>
            </a:endParaRPr>
          </a:p>
          <a:p>
            <a:pPr marL="628650" indent="-342900">
              <a:spcBef>
                <a:spcPts val="645"/>
              </a:spcBef>
              <a:buFont typeface="Wingdings" panose="05000000000000000000" pitchFamily="2" charset="2"/>
              <a:buChar char="Ø"/>
              <a:tabLst>
                <a:tab pos="582930" algn="l"/>
              </a:tabLst>
            </a:pPr>
            <a:r>
              <a:rPr lang="en-ID" sz="2000" spc="-5" dirty="0" err="1">
                <a:cs typeface="Calibri"/>
              </a:rPr>
              <a:t>Penilaian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dirty="0" err="1">
                <a:cs typeface="Calibri"/>
              </a:rPr>
              <a:t>pada</a:t>
            </a:r>
            <a:r>
              <a:rPr lang="en-ID" sz="200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naskah</a:t>
            </a:r>
            <a:r>
              <a:rPr lang="en-ID" sz="2000" spc="-10" dirty="0">
                <a:cs typeface="Calibri"/>
              </a:rPr>
              <a:t>/</a:t>
            </a:r>
            <a:r>
              <a:rPr lang="en-ID" sz="2000" spc="-10" dirty="0" err="1">
                <a:cs typeface="Calibri"/>
              </a:rPr>
              <a:t>dokumen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karya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tulis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dengan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bobot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nilai</a:t>
            </a:r>
            <a:r>
              <a:rPr lang="en-ID" sz="2000" spc="-5" dirty="0">
                <a:cs typeface="Calibri"/>
              </a:rPr>
              <a:t> 60%, </a:t>
            </a:r>
            <a:r>
              <a:rPr lang="en-ID" sz="2000" spc="-5" dirty="0" err="1">
                <a:cs typeface="Calibri"/>
              </a:rPr>
              <a:t>dan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penilaian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presentasi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10" dirty="0" err="1">
                <a:cs typeface="Calibri"/>
              </a:rPr>
              <a:t>dengan</a:t>
            </a:r>
            <a:r>
              <a:rPr lang="en-ID" sz="2000" spc="-10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bobot</a:t>
            </a:r>
            <a:r>
              <a:rPr lang="en-ID" sz="2000" spc="-5" dirty="0">
                <a:cs typeface="Calibri"/>
              </a:rPr>
              <a:t> </a:t>
            </a:r>
            <a:r>
              <a:rPr lang="en-ID" sz="2000" spc="-5" dirty="0" err="1">
                <a:cs typeface="Calibri"/>
              </a:rPr>
              <a:t>nilai</a:t>
            </a:r>
            <a:r>
              <a:rPr lang="en-ID" sz="2000" spc="95" dirty="0">
                <a:cs typeface="Calibri"/>
              </a:rPr>
              <a:t> </a:t>
            </a:r>
            <a:r>
              <a:rPr lang="en-ID" sz="2000" dirty="0">
                <a:cs typeface="Calibri"/>
              </a:rPr>
              <a:t>40%.</a:t>
            </a:r>
            <a:endParaRPr lang="en-ID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69344" y="1692474"/>
            <a:ext cx="8786842" cy="4379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9740" indent="-447675">
              <a:lnSpc>
                <a:spcPct val="100000"/>
              </a:lnSpc>
              <a:spcBef>
                <a:spcPts val="400"/>
              </a:spcBef>
              <a:buAutoNum type="romanUcPeriod"/>
              <a:tabLst>
                <a:tab pos="459740" algn="l"/>
                <a:tab pos="460375" algn="l"/>
              </a:tabLst>
            </a:pPr>
            <a:r>
              <a:rPr lang="en-ID" sz="2150" spc="-10" dirty="0" err="1">
                <a:cs typeface="Calibri"/>
              </a:rPr>
              <a:t>Profil</a:t>
            </a:r>
            <a:r>
              <a:rPr lang="en-ID" sz="2150" dirty="0">
                <a:cs typeface="Calibri"/>
              </a:rPr>
              <a:t> </a:t>
            </a:r>
            <a:r>
              <a:rPr lang="en-ID" sz="2150" spc="-20" dirty="0" err="1">
                <a:cs typeface="Calibri"/>
              </a:rPr>
              <a:t>Peserta</a:t>
            </a:r>
            <a:r>
              <a:rPr lang="en-ID" sz="2150" spc="-20" dirty="0">
                <a:cs typeface="Calibri"/>
              </a:rPr>
              <a:t>					1 Slide </a:t>
            </a:r>
            <a:endParaRPr lang="en-ID" sz="2150" dirty="0">
              <a:cs typeface="Calibri"/>
            </a:endParaRPr>
          </a:p>
          <a:p>
            <a:pPr marL="459740" indent="-447675">
              <a:lnSpc>
                <a:spcPct val="100000"/>
              </a:lnSpc>
              <a:spcBef>
                <a:spcPts val="300"/>
              </a:spcBef>
              <a:buAutoNum type="romanUcPeriod"/>
              <a:tabLst>
                <a:tab pos="459740" algn="l"/>
                <a:tab pos="460375" algn="l"/>
              </a:tabLst>
            </a:pPr>
            <a:r>
              <a:rPr lang="en-ID" sz="2150" spc="-10" dirty="0" err="1">
                <a:cs typeface="Calibri"/>
              </a:rPr>
              <a:t>Ringkasan</a:t>
            </a:r>
            <a:r>
              <a:rPr lang="en-ID" sz="2150" spc="-10" dirty="0">
                <a:cs typeface="Calibri"/>
              </a:rPr>
              <a:t> </a:t>
            </a:r>
            <a:r>
              <a:rPr lang="en-ID" sz="2150" spc="-5" dirty="0">
                <a:cs typeface="Calibri"/>
              </a:rPr>
              <a:t>/</a:t>
            </a:r>
            <a:r>
              <a:rPr lang="en-ID" sz="2150" spc="-20" dirty="0">
                <a:cs typeface="Calibri"/>
              </a:rPr>
              <a:t> </a:t>
            </a:r>
            <a:r>
              <a:rPr lang="en-ID" sz="2150" spc="-15" dirty="0" err="1">
                <a:cs typeface="Calibri"/>
              </a:rPr>
              <a:t>Abstrak</a:t>
            </a:r>
            <a:r>
              <a:rPr lang="en-ID" sz="2150" spc="-15" dirty="0">
                <a:cs typeface="Calibri"/>
              </a:rPr>
              <a:t>					2 Slide </a:t>
            </a:r>
            <a:endParaRPr lang="en-ID" sz="2150" dirty="0">
              <a:cs typeface="Calibri"/>
            </a:endParaRPr>
          </a:p>
          <a:p>
            <a:pPr marL="459740" indent="-447675">
              <a:lnSpc>
                <a:spcPct val="100000"/>
              </a:lnSpc>
              <a:spcBef>
                <a:spcPts val="300"/>
              </a:spcBef>
              <a:buAutoNum type="romanUcPeriod"/>
              <a:tabLst>
                <a:tab pos="459740" algn="l"/>
                <a:tab pos="460375" algn="l"/>
              </a:tabLst>
            </a:pPr>
            <a:r>
              <a:rPr lang="en-ID" sz="2150" spc="-10" dirty="0" err="1">
                <a:cs typeface="Calibri"/>
              </a:rPr>
              <a:t>Latar</a:t>
            </a:r>
            <a:r>
              <a:rPr lang="en-ID" sz="2150" spc="-20" dirty="0">
                <a:cs typeface="Calibri"/>
              </a:rPr>
              <a:t> </a:t>
            </a:r>
            <a:r>
              <a:rPr lang="en-ID" sz="2150" spc="-10" dirty="0" err="1">
                <a:cs typeface="Calibri"/>
              </a:rPr>
              <a:t>Belakang</a:t>
            </a:r>
            <a:r>
              <a:rPr lang="en-ID" sz="2150" spc="-10" dirty="0">
                <a:cs typeface="Calibri"/>
              </a:rPr>
              <a:t>					1 Slide </a:t>
            </a:r>
            <a:endParaRPr lang="en-ID" sz="2150" dirty="0">
              <a:cs typeface="Calibri"/>
            </a:endParaRPr>
          </a:p>
          <a:p>
            <a:pPr marL="459740" indent="-447675">
              <a:lnSpc>
                <a:spcPct val="100000"/>
              </a:lnSpc>
              <a:spcBef>
                <a:spcPts val="310"/>
              </a:spcBef>
              <a:buAutoNum type="romanUcPeriod"/>
              <a:tabLst>
                <a:tab pos="459740" algn="l"/>
                <a:tab pos="460375" algn="l"/>
              </a:tabLst>
            </a:pPr>
            <a:r>
              <a:rPr lang="en-ID" sz="2150" spc="-25" dirty="0" err="1">
                <a:cs typeface="Calibri"/>
              </a:rPr>
              <a:t>Tujuan</a:t>
            </a:r>
            <a:r>
              <a:rPr lang="en-ID" sz="2150" spc="-35" dirty="0">
                <a:cs typeface="Calibri"/>
              </a:rPr>
              <a:t> </a:t>
            </a:r>
            <a:r>
              <a:rPr lang="en-ID" sz="2150" spc="-15" dirty="0">
                <a:cs typeface="Calibri"/>
              </a:rPr>
              <a:t>Proposal					2 Slide 	</a:t>
            </a:r>
            <a:endParaRPr lang="en-ID" sz="2150" dirty="0">
              <a:cs typeface="Calibri"/>
            </a:endParaRPr>
          </a:p>
          <a:p>
            <a:pPr marL="459740" indent="-447675">
              <a:lnSpc>
                <a:spcPct val="100000"/>
              </a:lnSpc>
              <a:spcBef>
                <a:spcPts val="300"/>
              </a:spcBef>
              <a:buAutoNum type="romanUcPeriod"/>
              <a:tabLst>
                <a:tab pos="459740" algn="l"/>
                <a:tab pos="460375" algn="l"/>
              </a:tabLst>
            </a:pPr>
            <a:r>
              <a:rPr lang="en-ID" sz="2150" spc="-15" dirty="0" err="1">
                <a:cs typeface="Calibri"/>
              </a:rPr>
              <a:t>Metode</a:t>
            </a:r>
            <a:r>
              <a:rPr lang="en-ID" sz="2150" spc="-15" dirty="0">
                <a:cs typeface="Calibri"/>
              </a:rPr>
              <a:t> </a:t>
            </a:r>
            <a:r>
              <a:rPr lang="en-ID" sz="2150" spc="-5" dirty="0">
                <a:cs typeface="Calibri"/>
              </a:rPr>
              <a:t>Ide</a:t>
            </a:r>
            <a:r>
              <a:rPr lang="en-ID" sz="2150" spc="-25" dirty="0">
                <a:cs typeface="Calibri"/>
              </a:rPr>
              <a:t> </a:t>
            </a:r>
            <a:r>
              <a:rPr lang="en-ID" sz="2150" spc="-20" dirty="0" err="1">
                <a:cs typeface="Calibri"/>
              </a:rPr>
              <a:t>Penerapan</a:t>
            </a:r>
            <a:r>
              <a:rPr lang="en-ID" sz="2150" spc="-20" dirty="0">
                <a:cs typeface="Calibri"/>
              </a:rPr>
              <a:t>				7 Slide </a:t>
            </a:r>
            <a:endParaRPr lang="en-ID" sz="2150" dirty="0">
              <a:cs typeface="Calibri"/>
            </a:endParaRPr>
          </a:p>
          <a:p>
            <a:pPr marL="459740" indent="-447675">
              <a:lnSpc>
                <a:spcPct val="100000"/>
              </a:lnSpc>
              <a:spcBef>
                <a:spcPts val="300"/>
              </a:spcBef>
              <a:buAutoNum type="romanUcPeriod"/>
              <a:tabLst>
                <a:tab pos="459740" algn="l"/>
                <a:tab pos="460375" algn="l"/>
              </a:tabLst>
            </a:pPr>
            <a:r>
              <a:rPr lang="en-ID" sz="2150" dirty="0" err="1">
                <a:cs typeface="Calibri"/>
              </a:rPr>
              <a:t>Hasil</a:t>
            </a:r>
            <a:r>
              <a:rPr lang="en-ID" sz="2150" spc="-25" dirty="0">
                <a:cs typeface="Calibri"/>
              </a:rPr>
              <a:t> </a:t>
            </a:r>
            <a:r>
              <a:rPr lang="en-ID" sz="2150" spc="-15" dirty="0" err="1">
                <a:cs typeface="Calibri"/>
              </a:rPr>
              <a:t>Percobaan</a:t>
            </a:r>
            <a:r>
              <a:rPr lang="en-ID" sz="2150" spc="-15" dirty="0">
                <a:cs typeface="Calibri"/>
              </a:rPr>
              <a:t>					2 Slide </a:t>
            </a:r>
            <a:endParaRPr lang="en-ID" sz="2150" dirty="0"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9236" y="4148207"/>
            <a:ext cx="9153235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4825">
              <a:lnSpc>
                <a:spcPct val="100000"/>
              </a:lnSpc>
              <a:spcBef>
                <a:spcPts val="95"/>
              </a:spcBef>
            </a:pPr>
            <a:r>
              <a:rPr lang="nn-NO" spc="-5" dirty="0">
                <a:cs typeface="Calibri"/>
              </a:rPr>
              <a:t>(Jar</a:t>
            </a:r>
            <a:r>
              <a:rPr lang="nn-NO" spc="15" dirty="0">
                <a:cs typeface="Calibri"/>
              </a:rPr>
              <a:t> </a:t>
            </a:r>
            <a:r>
              <a:rPr lang="nn-NO" spc="-15" dirty="0">
                <a:cs typeface="Calibri"/>
              </a:rPr>
              <a:t>test/prototype/ilustrasi/simulasi/Programing)</a:t>
            </a:r>
            <a:endParaRPr lang="nn-NO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nn-NO"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nn-NO" spc="-10" dirty="0">
                <a:cs typeface="Calibri"/>
              </a:rPr>
              <a:t>Lampiran </a:t>
            </a:r>
            <a:r>
              <a:rPr lang="nn-NO" spc="-5" dirty="0">
                <a:cs typeface="Calibri"/>
              </a:rPr>
              <a:t>Galeri</a:t>
            </a:r>
            <a:r>
              <a:rPr lang="nn-NO" spc="5" dirty="0">
                <a:cs typeface="Calibri"/>
              </a:rPr>
              <a:t> </a:t>
            </a:r>
            <a:r>
              <a:rPr lang="nn-NO" spc="-5" dirty="0">
                <a:cs typeface="Calibri"/>
              </a:rPr>
              <a:t>:</a:t>
            </a:r>
            <a:endParaRPr lang="nn-NO" dirty="0">
              <a:cs typeface="Calibri"/>
            </a:endParaRPr>
          </a:p>
          <a:p>
            <a:pPr marL="200660" indent="-188595">
              <a:lnSpc>
                <a:spcPct val="100000"/>
              </a:lnSpc>
              <a:spcBef>
                <a:spcPts val="300"/>
              </a:spcBef>
              <a:buChar char="-"/>
              <a:tabLst>
                <a:tab pos="201295" algn="l"/>
              </a:tabLst>
            </a:pPr>
            <a:r>
              <a:rPr lang="nn-NO" spc="-15" dirty="0">
                <a:cs typeface="Calibri"/>
              </a:rPr>
              <a:t>Foto Kegiatan </a:t>
            </a:r>
            <a:r>
              <a:rPr lang="nn-NO" spc="-5" dirty="0">
                <a:cs typeface="Calibri"/>
              </a:rPr>
              <a:t>selama </a:t>
            </a:r>
            <a:r>
              <a:rPr lang="nn-NO" spc="-10" dirty="0">
                <a:cs typeface="Calibri"/>
              </a:rPr>
              <a:t>mengadakan </a:t>
            </a:r>
            <a:r>
              <a:rPr lang="nn-NO" spc="-5" dirty="0">
                <a:cs typeface="Calibri"/>
              </a:rPr>
              <a:t>penelitian/simulasi</a:t>
            </a:r>
            <a:r>
              <a:rPr lang="nn-NO" spc="-75" dirty="0">
                <a:cs typeface="Calibri"/>
              </a:rPr>
              <a:t> </a:t>
            </a:r>
            <a:r>
              <a:rPr lang="nn-NO" spc="-10" dirty="0">
                <a:cs typeface="Calibri"/>
              </a:rPr>
              <a:t>alat</a:t>
            </a:r>
            <a:endParaRPr lang="nn-NO" dirty="0">
              <a:cs typeface="Calibri"/>
            </a:endParaRPr>
          </a:p>
          <a:p>
            <a:pPr marL="200660" indent="-188595">
              <a:lnSpc>
                <a:spcPct val="100000"/>
              </a:lnSpc>
              <a:spcBef>
                <a:spcPts val="300"/>
              </a:spcBef>
              <a:buChar char="-"/>
              <a:tabLst>
                <a:tab pos="201295" algn="l"/>
              </a:tabLst>
            </a:pPr>
            <a:r>
              <a:rPr lang="nn-NO" spc="-15" dirty="0">
                <a:cs typeface="Calibri"/>
              </a:rPr>
              <a:t>Foto </a:t>
            </a:r>
            <a:r>
              <a:rPr lang="nn-NO" spc="-5" dirty="0">
                <a:cs typeface="Calibri"/>
              </a:rPr>
              <a:t>/ Video hasil, dampak </a:t>
            </a:r>
            <a:r>
              <a:rPr lang="nn-NO" dirty="0">
                <a:cs typeface="Calibri"/>
              </a:rPr>
              <a:t>dan </a:t>
            </a:r>
            <a:r>
              <a:rPr lang="nn-NO" spc="-10" dirty="0">
                <a:cs typeface="Calibri"/>
              </a:rPr>
              <a:t>atau </a:t>
            </a:r>
            <a:r>
              <a:rPr lang="nn-NO" spc="-5" dirty="0">
                <a:cs typeface="Calibri"/>
              </a:rPr>
              <a:t>fungsi </a:t>
            </a:r>
            <a:r>
              <a:rPr lang="nn-NO" spc="-15" dirty="0">
                <a:cs typeface="Calibri"/>
              </a:rPr>
              <a:t>yang</a:t>
            </a:r>
            <a:r>
              <a:rPr lang="nn-NO" spc="-50" dirty="0">
                <a:cs typeface="Calibri"/>
              </a:rPr>
              <a:t> </a:t>
            </a:r>
            <a:r>
              <a:rPr lang="nn-NO" spc="-10" dirty="0">
                <a:cs typeface="Calibri"/>
              </a:rPr>
              <a:t>ditimbulkan</a:t>
            </a:r>
            <a:endParaRPr lang="nn-NO" dirty="0"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E69D19-65D4-4E5C-B414-4EE573BFAAD2}"/>
              </a:ext>
            </a:extLst>
          </p:cNvPr>
          <p:cNvSpPr/>
          <p:nvPr/>
        </p:nvSpPr>
        <p:spPr>
          <a:xfrm>
            <a:off x="136447" y="940078"/>
            <a:ext cx="4435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</a:t>
            </a:r>
            <a:r>
              <a:rPr lang="id-ID" sz="2800" b="1" dirty="0"/>
              <a:t>. </a:t>
            </a:r>
            <a:r>
              <a:rPr lang="en-ID" sz="2800" b="1" dirty="0" err="1"/>
              <a:t>Rancangan</a:t>
            </a:r>
            <a:r>
              <a:rPr lang="en-ID" sz="2800" b="1" dirty="0"/>
              <a:t> </a:t>
            </a:r>
            <a:r>
              <a:rPr lang="en-ID" sz="2800" b="1" dirty="0" err="1"/>
              <a:t>Karya</a:t>
            </a:r>
            <a:r>
              <a:rPr lang="en-ID" sz="2800" b="1" dirty="0"/>
              <a:t> </a:t>
            </a:r>
            <a:r>
              <a:rPr lang="en-ID" sz="2800" b="1" dirty="0" err="1"/>
              <a:t>Tulis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323528" y="1196752"/>
            <a:ext cx="2212975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300" b="1" spc="-10" dirty="0"/>
              <a:t>F</a:t>
            </a:r>
            <a:r>
              <a:rPr sz="2300" b="1" spc="-10" dirty="0"/>
              <a:t>. </a:t>
            </a:r>
            <a:r>
              <a:rPr sz="2300" b="1" dirty="0"/>
              <a:t>PROFIL</a:t>
            </a:r>
            <a:r>
              <a:rPr sz="2300" b="1" spc="-45" dirty="0"/>
              <a:t> </a:t>
            </a:r>
            <a:r>
              <a:rPr sz="2300" b="1" spc="-30" dirty="0"/>
              <a:t>PESERTA</a:t>
            </a:r>
            <a:endParaRPr sz="2300" b="1" dirty="0"/>
          </a:p>
        </p:txBody>
      </p:sp>
      <p:sp>
        <p:nvSpPr>
          <p:cNvPr id="6" name="object 3"/>
          <p:cNvSpPr txBox="1"/>
          <p:nvPr/>
        </p:nvSpPr>
        <p:spPr>
          <a:xfrm>
            <a:off x="575265" y="1556792"/>
            <a:ext cx="7237095" cy="2551339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950" spc="5" dirty="0">
                <a:latin typeface="Calibri"/>
                <a:cs typeface="Calibri"/>
              </a:rPr>
              <a:t>Penjelasaan </a:t>
            </a:r>
            <a:r>
              <a:rPr sz="1950" dirty="0">
                <a:latin typeface="Calibri"/>
                <a:cs typeface="Calibri"/>
              </a:rPr>
              <a:t>Profil Peserta kompetisi </a:t>
            </a:r>
            <a:r>
              <a:rPr sz="1950" spc="15" dirty="0">
                <a:latin typeface="Calibri"/>
                <a:cs typeface="Calibri"/>
              </a:rPr>
              <a:t>AHM </a:t>
            </a:r>
            <a:r>
              <a:rPr sz="1950" dirty="0">
                <a:latin typeface="Calibri"/>
                <a:cs typeface="Calibri"/>
              </a:rPr>
              <a:t>Best </a:t>
            </a:r>
            <a:r>
              <a:rPr sz="1950" spc="5" dirty="0">
                <a:latin typeface="Calibri"/>
                <a:cs typeface="Calibri"/>
              </a:rPr>
              <a:t>Student </a:t>
            </a:r>
            <a:r>
              <a:rPr sz="1950" spc="15" dirty="0">
                <a:latin typeface="Calibri"/>
                <a:cs typeface="Calibri"/>
              </a:rPr>
              <a:t>2020,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meliputi:</a:t>
            </a:r>
            <a:endParaRPr sz="1950" dirty="0">
              <a:latin typeface="Calibri"/>
              <a:cs typeface="Calibri"/>
            </a:endParaRPr>
          </a:p>
          <a:p>
            <a:pPr marL="434975" indent="-422909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34975" algn="l"/>
                <a:tab pos="435609" algn="l"/>
              </a:tabLst>
            </a:pPr>
            <a:r>
              <a:rPr sz="1950" spc="15" dirty="0">
                <a:latin typeface="Calibri"/>
                <a:cs typeface="Calibri"/>
              </a:rPr>
              <a:t>Nama </a:t>
            </a:r>
            <a:r>
              <a:rPr sz="1950" spc="20" dirty="0">
                <a:latin typeface="Calibri"/>
                <a:cs typeface="Calibri"/>
              </a:rPr>
              <a:t>&amp; </a:t>
            </a:r>
            <a:r>
              <a:rPr sz="1950" dirty="0">
                <a:latin typeface="Calibri"/>
                <a:cs typeface="Calibri"/>
              </a:rPr>
              <a:t>Foto</a:t>
            </a:r>
            <a:r>
              <a:rPr sz="1950" spc="-5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Peserta</a:t>
            </a:r>
          </a:p>
          <a:p>
            <a:pPr marL="434975" indent="-422909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34975" algn="l"/>
                <a:tab pos="435609" algn="l"/>
              </a:tabLst>
            </a:pPr>
            <a:r>
              <a:rPr sz="1950" spc="-20" dirty="0">
                <a:latin typeface="Calibri"/>
                <a:cs typeface="Calibri"/>
              </a:rPr>
              <a:t>Tempat </a:t>
            </a:r>
            <a:r>
              <a:rPr sz="1950" spc="15" dirty="0">
                <a:latin typeface="Calibri"/>
                <a:cs typeface="Calibri"/>
              </a:rPr>
              <a:t>dan </a:t>
            </a:r>
            <a:r>
              <a:rPr sz="1950" spc="-15" dirty="0">
                <a:latin typeface="Calibri"/>
                <a:cs typeface="Calibri"/>
              </a:rPr>
              <a:t>Tanggal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Lahir</a:t>
            </a:r>
            <a:endParaRPr sz="1950" dirty="0">
              <a:latin typeface="Calibri"/>
              <a:cs typeface="Calibri"/>
            </a:endParaRPr>
          </a:p>
          <a:p>
            <a:pPr marL="434975" indent="-422909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34975" algn="l"/>
                <a:tab pos="435609" algn="l"/>
              </a:tabLst>
            </a:pPr>
            <a:r>
              <a:rPr sz="1950" spc="10" dirty="0" err="1">
                <a:latin typeface="Calibri"/>
                <a:cs typeface="Calibri"/>
              </a:rPr>
              <a:t>Asal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Sekolah, Kelas, </a:t>
            </a:r>
            <a:r>
              <a:rPr sz="1950" spc="10" dirty="0">
                <a:latin typeface="Calibri"/>
                <a:cs typeface="Calibri"/>
              </a:rPr>
              <a:t>dan Jurusan</a:t>
            </a:r>
            <a:endParaRPr sz="1950" dirty="0">
              <a:latin typeface="Calibri"/>
              <a:cs typeface="Calibri"/>
            </a:endParaRPr>
          </a:p>
          <a:p>
            <a:pPr marL="434975" indent="-422909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34975" algn="l"/>
                <a:tab pos="435609" algn="l"/>
              </a:tabLst>
            </a:pPr>
            <a:r>
              <a:rPr sz="1950" dirty="0">
                <a:latin typeface="Calibri"/>
                <a:cs typeface="Calibri"/>
              </a:rPr>
              <a:t>Prestasi yang </a:t>
            </a:r>
            <a:r>
              <a:rPr sz="1950" spc="15" dirty="0">
                <a:latin typeface="Calibri"/>
                <a:cs typeface="Calibri"/>
              </a:rPr>
              <a:t>pernah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dicapai</a:t>
            </a:r>
            <a:endParaRPr sz="1950" dirty="0">
              <a:latin typeface="Calibri"/>
              <a:cs typeface="Calibri"/>
            </a:endParaRPr>
          </a:p>
          <a:p>
            <a:pPr marL="812800" lvl="1" indent="-422909">
              <a:lnSpc>
                <a:spcPct val="100000"/>
              </a:lnSpc>
              <a:spcBef>
                <a:spcPts val="215"/>
              </a:spcBef>
              <a:buAutoNum type="alphaLcParenR"/>
              <a:tabLst>
                <a:tab pos="812800" algn="l"/>
                <a:tab pos="813435" algn="l"/>
              </a:tabLst>
            </a:pPr>
            <a:r>
              <a:rPr sz="1950" dirty="0">
                <a:latin typeface="Calibri"/>
                <a:cs typeface="Calibri"/>
              </a:rPr>
              <a:t>Prestasi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Akademis</a:t>
            </a:r>
            <a:endParaRPr sz="1950" dirty="0">
              <a:latin typeface="Calibri"/>
              <a:cs typeface="Calibri"/>
            </a:endParaRPr>
          </a:p>
          <a:p>
            <a:pPr marL="812800" lvl="1" indent="-422909">
              <a:lnSpc>
                <a:spcPct val="100000"/>
              </a:lnSpc>
              <a:spcBef>
                <a:spcPts val="215"/>
              </a:spcBef>
              <a:buAutoNum type="alphaLcParenR"/>
              <a:tabLst>
                <a:tab pos="812800" algn="l"/>
                <a:tab pos="813435" algn="l"/>
              </a:tabLst>
            </a:pPr>
            <a:r>
              <a:rPr sz="1950" dirty="0">
                <a:latin typeface="Calibri"/>
                <a:cs typeface="Calibri"/>
              </a:rPr>
              <a:t>Prestasi </a:t>
            </a:r>
            <a:r>
              <a:rPr sz="1950" spc="20" dirty="0">
                <a:latin typeface="Calibri"/>
                <a:cs typeface="Calibri"/>
              </a:rPr>
              <a:t>Non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Akademis</a:t>
            </a:r>
            <a:endParaRPr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323528" y="1124744"/>
            <a:ext cx="2995295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b="1" spc="-5" dirty="0"/>
              <a:t>II. </a:t>
            </a:r>
            <a:r>
              <a:rPr sz="2300" b="1" dirty="0"/>
              <a:t>RINGKASAN</a:t>
            </a:r>
            <a:r>
              <a:rPr sz="2300" b="1" spc="-20" dirty="0"/>
              <a:t> </a:t>
            </a:r>
            <a:r>
              <a:rPr sz="2300" b="1" dirty="0"/>
              <a:t>ABSTRAK</a:t>
            </a:r>
          </a:p>
        </p:txBody>
      </p:sp>
      <p:sp>
        <p:nvSpPr>
          <p:cNvPr id="8" name="object 3"/>
          <p:cNvSpPr txBox="1"/>
          <p:nvPr/>
        </p:nvSpPr>
        <p:spPr>
          <a:xfrm>
            <a:off x="35496" y="1556792"/>
            <a:ext cx="9003030" cy="376321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2425" marR="5080" algn="just">
              <a:lnSpc>
                <a:spcPts val="2140"/>
              </a:lnSpc>
              <a:spcBef>
                <a:spcPts val="365"/>
              </a:spcBef>
            </a:pPr>
            <a:r>
              <a:rPr sz="1950" spc="5" dirty="0">
                <a:latin typeface="Calibri"/>
                <a:cs typeface="Calibri"/>
              </a:rPr>
              <a:t>Ringkasan menjelaskan </a:t>
            </a:r>
            <a:r>
              <a:rPr sz="1950" dirty="0">
                <a:latin typeface="Calibri"/>
                <a:cs typeface="Calibri"/>
              </a:rPr>
              <a:t>secara </a:t>
            </a:r>
            <a:r>
              <a:rPr sz="1950" spc="5" dirty="0">
                <a:latin typeface="Calibri"/>
                <a:cs typeface="Calibri"/>
              </a:rPr>
              <a:t>ringkas/jelas </a:t>
            </a:r>
            <a:r>
              <a:rPr sz="1950" dirty="0">
                <a:latin typeface="Calibri"/>
                <a:cs typeface="Calibri"/>
              </a:rPr>
              <a:t>kesimpulan </a:t>
            </a:r>
            <a:r>
              <a:rPr sz="1950" spc="5" dirty="0">
                <a:latin typeface="Calibri"/>
                <a:cs typeface="Calibri"/>
              </a:rPr>
              <a:t>mengungkapkan </a:t>
            </a:r>
            <a:r>
              <a:rPr sz="1950" dirty="0">
                <a:latin typeface="Calibri"/>
                <a:cs typeface="Calibri"/>
              </a:rPr>
              <a:t>gagasan  yang </a:t>
            </a:r>
            <a:r>
              <a:rPr sz="1950" spc="5" dirty="0">
                <a:latin typeface="Calibri"/>
                <a:cs typeface="Calibri"/>
              </a:rPr>
              <a:t>diajukan, </a:t>
            </a:r>
            <a:r>
              <a:rPr sz="1950" dirty="0">
                <a:latin typeface="Calibri"/>
                <a:cs typeface="Calibri"/>
              </a:rPr>
              <a:t>aktifitas yang </a:t>
            </a:r>
            <a:r>
              <a:rPr sz="1950" spc="5" dirty="0">
                <a:latin typeface="Calibri"/>
                <a:cs typeface="Calibri"/>
              </a:rPr>
              <a:t>dilakukan </a:t>
            </a:r>
            <a:r>
              <a:rPr sz="1950" spc="15" dirty="0">
                <a:latin typeface="Calibri"/>
                <a:cs typeface="Calibri"/>
              </a:rPr>
              <a:t>dan </a:t>
            </a:r>
            <a:r>
              <a:rPr sz="1950" dirty="0">
                <a:latin typeface="Calibri"/>
                <a:cs typeface="Calibri"/>
              </a:rPr>
              <a:t>cara </a:t>
            </a:r>
            <a:r>
              <a:rPr sz="1950" spc="10" dirty="0">
                <a:latin typeface="Calibri"/>
                <a:cs typeface="Calibri"/>
              </a:rPr>
              <a:t>metode penerapan </a:t>
            </a:r>
            <a:r>
              <a:rPr sz="1950" spc="5" dirty="0">
                <a:latin typeface="Calibri"/>
                <a:cs typeface="Calibri"/>
              </a:rPr>
              <a:t>yang dilakukan,  dukungan </a:t>
            </a:r>
            <a:r>
              <a:rPr sz="1950" spc="10" dirty="0">
                <a:latin typeface="Calibri"/>
                <a:cs typeface="Calibri"/>
              </a:rPr>
              <a:t>tim </a:t>
            </a:r>
            <a:r>
              <a:rPr sz="1950" dirty="0">
                <a:latin typeface="Calibri"/>
                <a:cs typeface="Calibri"/>
              </a:rPr>
              <a:t>(sekolah, orang </a:t>
            </a:r>
            <a:r>
              <a:rPr sz="1950" spc="10" dirty="0">
                <a:latin typeface="Calibri"/>
                <a:cs typeface="Calibri"/>
              </a:rPr>
              <a:t>tua dan </a:t>
            </a:r>
            <a:r>
              <a:rPr sz="1950" dirty="0">
                <a:latin typeface="Calibri"/>
                <a:cs typeface="Calibri"/>
              </a:rPr>
              <a:t>lingkungan) </a:t>
            </a:r>
            <a:r>
              <a:rPr sz="1950" spc="5" dirty="0">
                <a:latin typeface="Calibri"/>
                <a:cs typeface="Calibri"/>
              </a:rPr>
              <a:t>serta hambatan </a:t>
            </a:r>
            <a:r>
              <a:rPr sz="1950" dirty="0">
                <a:latin typeface="Calibri"/>
                <a:cs typeface="Calibri"/>
              </a:rPr>
              <a:t>yang </a:t>
            </a:r>
            <a:r>
              <a:rPr sz="1950" spc="5" dirty="0">
                <a:latin typeface="Calibri"/>
                <a:cs typeface="Calibri"/>
              </a:rPr>
              <a:t>terjadi saat  </a:t>
            </a:r>
            <a:r>
              <a:rPr sz="1950" spc="10" dirty="0">
                <a:latin typeface="Calibri"/>
                <a:cs typeface="Calibri"/>
              </a:rPr>
              <a:t>penerapan ide </a:t>
            </a:r>
            <a:r>
              <a:rPr sz="1950" spc="5" dirty="0">
                <a:latin typeface="Calibri"/>
                <a:cs typeface="Calibri"/>
              </a:rPr>
              <a:t>serta </a:t>
            </a:r>
            <a:r>
              <a:rPr sz="1950" dirty="0">
                <a:latin typeface="Calibri"/>
                <a:cs typeface="Calibri"/>
              </a:rPr>
              <a:t>manfaat </a:t>
            </a:r>
            <a:r>
              <a:rPr sz="1950" spc="5" dirty="0">
                <a:latin typeface="Calibri"/>
                <a:cs typeface="Calibri"/>
              </a:rPr>
              <a:t>bagi kehidupan bersosial </a:t>
            </a:r>
            <a:r>
              <a:rPr sz="1950" spc="10" dirty="0">
                <a:latin typeface="Calibri"/>
                <a:cs typeface="Calibri"/>
              </a:rPr>
              <a:t>dan</a:t>
            </a:r>
            <a:r>
              <a:rPr sz="1950" spc="-6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bermasyarakat.</a:t>
            </a:r>
          </a:p>
          <a:p>
            <a:pPr>
              <a:lnSpc>
                <a:spcPct val="100000"/>
              </a:lnSpc>
            </a:pPr>
            <a:endParaRPr lang="en-US" sz="2000" dirty="0"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1155"/>
              </a:spcBef>
              <a:tabLst>
                <a:tab pos="39560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400" b="1" dirty="0">
                <a:latin typeface="+mj-lt"/>
                <a:cs typeface="Times New Roman"/>
              </a:rPr>
              <a:t>III. LATAR BELAKANG</a:t>
            </a:r>
            <a:endParaRPr lang="en-US" sz="2400" b="1" dirty="0">
              <a:latin typeface="+mj-lt"/>
              <a:cs typeface="Calibri"/>
            </a:endParaRPr>
          </a:p>
          <a:p>
            <a:pPr marL="352425" marR="5080">
              <a:lnSpc>
                <a:spcPts val="2140"/>
              </a:lnSpc>
              <a:spcBef>
                <a:spcPts val="1185"/>
              </a:spcBef>
              <a:tabLst>
                <a:tab pos="1000760" algn="l"/>
                <a:tab pos="2056764" algn="l"/>
                <a:tab pos="3641090" algn="l"/>
                <a:tab pos="4229735" algn="l"/>
                <a:tab pos="5487035" algn="l"/>
                <a:tab pos="5939790" algn="l"/>
                <a:tab pos="6950709" algn="l"/>
                <a:tab pos="7470775" algn="l"/>
                <a:tab pos="8059420" algn="l"/>
                <a:tab pos="8509635" algn="l"/>
              </a:tabLst>
            </a:pPr>
            <a:r>
              <a:rPr sz="1950" spc="5" dirty="0" err="1">
                <a:latin typeface="Calibri"/>
                <a:cs typeface="Calibri"/>
              </a:rPr>
              <a:t>L</a:t>
            </a:r>
            <a:r>
              <a:rPr sz="1950" spc="-30" dirty="0" err="1">
                <a:latin typeface="Calibri"/>
                <a:cs typeface="Calibri"/>
              </a:rPr>
              <a:t>a</a:t>
            </a:r>
            <a:r>
              <a:rPr sz="1950" dirty="0" err="1">
                <a:latin typeface="Calibri"/>
                <a:cs typeface="Calibri"/>
              </a:rPr>
              <a:t>t</a:t>
            </a:r>
            <a:r>
              <a:rPr sz="1950" spc="10" dirty="0" err="1">
                <a:latin typeface="Calibri"/>
                <a:cs typeface="Calibri"/>
              </a:rPr>
              <a:t>ar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20" dirty="0">
                <a:latin typeface="Calibri"/>
                <a:cs typeface="Calibri"/>
              </a:rPr>
              <a:t>b</a:t>
            </a:r>
            <a:r>
              <a:rPr sz="1950" spc="10" dirty="0">
                <a:latin typeface="Calibri"/>
                <a:cs typeface="Calibri"/>
              </a:rPr>
              <a:t>el</a:t>
            </a:r>
            <a:r>
              <a:rPr sz="1950" spc="-10" dirty="0">
                <a:latin typeface="Calibri"/>
                <a:cs typeface="Calibri"/>
              </a:rPr>
              <a:t>a</a:t>
            </a:r>
            <a:r>
              <a:rPr sz="1950" spc="-20" dirty="0">
                <a:latin typeface="Calibri"/>
                <a:cs typeface="Calibri"/>
              </a:rPr>
              <a:t>k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spc="20" dirty="0">
                <a:latin typeface="Calibri"/>
                <a:cs typeface="Calibri"/>
              </a:rPr>
              <a:t>n</a:t>
            </a:r>
            <a:r>
              <a:rPr sz="1950" spc="10" dirty="0">
                <a:latin typeface="Calibri"/>
                <a:cs typeface="Calibri"/>
              </a:rPr>
              <a:t>g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20" dirty="0">
                <a:latin typeface="Calibri"/>
                <a:cs typeface="Calibri"/>
              </a:rPr>
              <a:t>p</a:t>
            </a:r>
            <a:r>
              <a:rPr sz="1950" spc="15" dirty="0">
                <a:latin typeface="Calibri"/>
                <a:cs typeface="Calibri"/>
              </a:rPr>
              <a:t>erm</a:t>
            </a:r>
            <a:r>
              <a:rPr sz="1950" spc="-10" dirty="0">
                <a:latin typeface="Calibri"/>
                <a:cs typeface="Calibri"/>
              </a:rPr>
              <a:t>a</a:t>
            </a:r>
            <a:r>
              <a:rPr sz="1950" spc="5" dirty="0">
                <a:latin typeface="Calibri"/>
                <a:cs typeface="Calibri"/>
              </a:rPr>
              <a:t>s</a:t>
            </a:r>
            <a:r>
              <a:rPr sz="1950" spc="10" dirty="0">
                <a:latin typeface="Calibri"/>
                <a:cs typeface="Calibri"/>
              </a:rPr>
              <a:t>ala</a:t>
            </a:r>
            <a:r>
              <a:rPr sz="1950" dirty="0">
                <a:latin typeface="Calibri"/>
                <a:cs typeface="Calibri"/>
              </a:rPr>
              <a:t>h</a:t>
            </a:r>
            <a:r>
              <a:rPr sz="1950" spc="15" dirty="0">
                <a:latin typeface="Calibri"/>
                <a:cs typeface="Calibri"/>
              </a:rPr>
              <a:t>an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-10" dirty="0">
                <a:latin typeface="Calibri"/>
                <a:cs typeface="Calibri"/>
              </a:rPr>
              <a:t>a</a:t>
            </a:r>
            <a:r>
              <a:rPr sz="1950" spc="-20" dirty="0">
                <a:latin typeface="Calibri"/>
                <a:cs typeface="Calibri"/>
              </a:rPr>
              <a:t>t</a:t>
            </a:r>
            <a:r>
              <a:rPr sz="1950" spc="15" dirty="0">
                <a:latin typeface="Calibri"/>
                <a:cs typeface="Calibri"/>
              </a:rPr>
              <a:t>au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20" dirty="0">
                <a:latin typeface="Calibri"/>
                <a:cs typeface="Calibri"/>
              </a:rPr>
              <a:t>mun</a:t>
            </a:r>
            <a:r>
              <a:rPr sz="1950" dirty="0">
                <a:latin typeface="Calibri"/>
                <a:cs typeface="Calibri"/>
              </a:rPr>
              <a:t>cu</a:t>
            </a:r>
            <a:r>
              <a:rPr sz="1950" spc="5" dirty="0">
                <a:latin typeface="Calibri"/>
                <a:cs typeface="Calibri"/>
              </a:rPr>
              <a:t>l</a:t>
            </a:r>
            <a:r>
              <a:rPr sz="1950" spc="-20" dirty="0">
                <a:latin typeface="Calibri"/>
                <a:cs typeface="Calibri"/>
              </a:rPr>
              <a:t>n</a:t>
            </a:r>
            <a:r>
              <a:rPr sz="1950" spc="-15" dirty="0">
                <a:latin typeface="Calibri"/>
                <a:cs typeface="Calibri"/>
              </a:rPr>
              <a:t>y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5" dirty="0">
                <a:latin typeface="Calibri"/>
                <a:cs typeface="Calibri"/>
              </a:rPr>
              <a:t>i</a:t>
            </a:r>
            <a:r>
              <a:rPr sz="1950" spc="20" dirty="0">
                <a:latin typeface="Calibri"/>
                <a:cs typeface="Calibri"/>
              </a:rPr>
              <a:t>d</a:t>
            </a:r>
            <a:r>
              <a:rPr sz="1950" spc="10" dirty="0">
                <a:latin typeface="Calibri"/>
                <a:cs typeface="Calibri"/>
              </a:rPr>
              <a:t>e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20" dirty="0">
                <a:latin typeface="Calibri"/>
                <a:cs typeface="Calibri"/>
              </a:rPr>
              <a:t>p</a:t>
            </a:r>
            <a:r>
              <a:rPr sz="1950" spc="-30" dirty="0">
                <a:latin typeface="Calibri"/>
                <a:cs typeface="Calibri"/>
              </a:rPr>
              <a:t>r</a:t>
            </a:r>
            <a:r>
              <a:rPr sz="1950" spc="20" dirty="0">
                <a:latin typeface="Calibri"/>
                <a:cs typeface="Calibri"/>
              </a:rPr>
              <a:t>o</a:t>
            </a:r>
            <a:r>
              <a:rPr sz="1950" spc="5" dirty="0">
                <a:latin typeface="Calibri"/>
                <a:cs typeface="Calibri"/>
              </a:rPr>
              <a:t>g</a:t>
            </a:r>
            <a:r>
              <a:rPr sz="1950" spc="-10" dirty="0">
                <a:latin typeface="Calibri"/>
                <a:cs typeface="Calibri"/>
              </a:rPr>
              <a:t>ra</a:t>
            </a:r>
            <a:r>
              <a:rPr sz="1950" spc="20" dirty="0">
                <a:latin typeface="Calibri"/>
                <a:cs typeface="Calibri"/>
              </a:rPr>
              <a:t>m</a:t>
            </a:r>
            <a:r>
              <a:rPr sz="1950" dirty="0">
                <a:latin typeface="Calibri"/>
                <a:cs typeface="Calibri"/>
              </a:rPr>
              <a:t>	d</a:t>
            </a:r>
            <a:r>
              <a:rPr sz="1950" spc="15" dirty="0">
                <a:latin typeface="Calibri"/>
                <a:cs typeface="Calibri"/>
              </a:rPr>
              <a:t>an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-10" dirty="0">
                <a:latin typeface="Calibri"/>
                <a:cs typeface="Calibri"/>
              </a:rPr>
              <a:t>a</a:t>
            </a:r>
            <a:r>
              <a:rPr sz="1950" spc="-20" dirty="0">
                <a:latin typeface="Calibri"/>
                <a:cs typeface="Calibri"/>
              </a:rPr>
              <a:t>t</a:t>
            </a:r>
            <a:r>
              <a:rPr sz="1950" spc="15" dirty="0">
                <a:latin typeface="Calibri"/>
                <a:cs typeface="Calibri"/>
              </a:rPr>
              <a:t>au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20" dirty="0">
                <a:latin typeface="Calibri"/>
                <a:cs typeface="Calibri"/>
              </a:rPr>
              <a:t>h</a:t>
            </a:r>
            <a:r>
              <a:rPr sz="1950" spc="10" dirty="0">
                <a:latin typeface="Calibri"/>
                <a:cs typeface="Calibri"/>
              </a:rPr>
              <a:t>al</a:t>
            </a:r>
            <a:r>
              <a:rPr sz="1950" dirty="0">
                <a:latin typeface="Calibri"/>
                <a:cs typeface="Calibri"/>
              </a:rPr>
              <a:t>	</a:t>
            </a:r>
            <a:r>
              <a:rPr sz="1950" spc="-35" dirty="0">
                <a:latin typeface="Calibri"/>
                <a:cs typeface="Calibri"/>
              </a:rPr>
              <a:t>y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spc="20" dirty="0">
                <a:latin typeface="Calibri"/>
                <a:cs typeface="Calibri"/>
              </a:rPr>
              <a:t>n</a:t>
            </a:r>
            <a:r>
              <a:rPr sz="1950" spc="5" dirty="0">
                <a:latin typeface="Calibri"/>
                <a:cs typeface="Calibri"/>
              </a:rPr>
              <a:t>g  </a:t>
            </a:r>
            <a:r>
              <a:rPr sz="1950" spc="10" dirty="0">
                <a:latin typeface="Calibri"/>
                <a:cs typeface="Calibri"/>
              </a:rPr>
              <a:t>mendasari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gagasan.</a:t>
            </a:r>
          </a:p>
          <a:p>
            <a:pPr marL="541020" lvl="1" indent="-189230">
              <a:lnSpc>
                <a:spcPct val="100000"/>
              </a:lnSpc>
              <a:spcBef>
                <a:spcPts val="585"/>
              </a:spcBef>
              <a:buChar char="-"/>
              <a:tabLst>
                <a:tab pos="541655" algn="l"/>
              </a:tabLst>
            </a:pPr>
            <a:r>
              <a:rPr sz="1950" spc="5" dirty="0">
                <a:latin typeface="Calibri"/>
                <a:cs typeface="Calibri"/>
              </a:rPr>
              <a:t>Kenapa </a:t>
            </a:r>
            <a:r>
              <a:rPr sz="1950" spc="10" dirty="0">
                <a:latin typeface="Calibri"/>
                <a:cs typeface="Calibri"/>
              </a:rPr>
              <a:t>anda mengambil tema/penelitian</a:t>
            </a:r>
            <a:r>
              <a:rPr sz="1950" spc="-6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ini?</a:t>
            </a:r>
            <a:endParaRPr sz="1950" dirty="0">
              <a:latin typeface="Calibri"/>
              <a:cs typeface="Calibri"/>
            </a:endParaRPr>
          </a:p>
          <a:p>
            <a:pPr marL="541020" lvl="1" indent="-189230">
              <a:lnSpc>
                <a:spcPct val="100000"/>
              </a:lnSpc>
              <a:spcBef>
                <a:spcPts val="620"/>
              </a:spcBef>
              <a:buChar char="-"/>
              <a:tabLst>
                <a:tab pos="541655" algn="l"/>
              </a:tabLst>
            </a:pPr>
            <a:r>
              <a:rPr sz="1950" spc="5" dirty="0">
                <a:latin typeface="Calibri"/>
                <a:cs typeface="Calibri"/>
              </a:rPr>
              <a:t>Jelaskan </a:t>
            </a:r>
            <a:r>
              <a:rPr sz="1950" dirty="0">
                <a:latin typeface="Calibri"/>
                <a:cs typeface="Calibri"/>
              </a:rPr>
              <a:t>secara singkat </a:t>
            </a:r>
            <a:r>
              <a:rPr sz="1950" spc="5" dirty="0">
                <a:latin typeface="Calibri"/>
                <a:cs typeface="Calibri"/>
              </a:rPr>
              <a:t>yg </a:t>
            </a:r>
            <a:r>
              <a:rPr sz="1950" spc="10" dirty="0">
                <a:latin typeface="Calibri"/>
                <a:cs typeface="Calibri"/>
              </a:rPr>
              <a:t>mendasari permasalahan ini </a:t>
            </a:r>
            <a:r>
              <a:rPr sz="1950" spc="5" dirty="0">
                <a:latin typeface="Calibri"/>
                <a:cs typeface="Calibri"/>
              </a:rPr>
              <a:t>dilingkungan</a:t>
            </a:r>
            <a:r>
              <a:rPr sz="1950" spc="-13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anda?</a:t>
            </a:r>
            <a:endParaRPr sz="1950" dirty="0">
              <a:latin typeface="Calibri"/>
              <a:cs typeface="Calibri"/>
            </a:endParaRPr>
          </a:p>
          <a:p>
            <a:pPr marL="541020" lvl="1" indent="-189230">
              <a:lnSpc>
                <a:spcPct val="100000"/>
              </a:lnSpc>
              <a:spcBef>
                <a:spcPts val="625"/>
              </a:spcBef>
              <a:buChar char="-"/>
              <a:tabLst>
                <a:tab pos="541655" algn="l"/>
              </a:tabLst>
            </a:pPr>
            <a:r>
              <a:rPr sz="1950" spc="5" dirty="0">
                <a:latin typeface="Calibri"/>
                <a:cs typeface="Calibri"/>
              </a:rPr>
              <a:t>Lengkapi dengan </a:t>
            </a:r>
            <a:r>
              <a:rPr sz="1950" dirty="0">
                <a:latin typeface="Calibri"/>
                <a:cs typeface="Calibri"/>
              </a:rPr>
              <a:t>data-data </a:t>
            </a:r>
            <a:r>
              <a:rPr sz="1950" spc="10" dirty="0">
                <a:latin typeface="Calibri"/>
                <a:cs typeface="Calibri"/>
              </a:rPr>
              <a:t>dan </a:t>
            </a:r>
            <a:r>
              <a:rPr sz="1950" spc="5" dirty="0">
                <a:latin typeface="Calibri"/>
                <a:cs typeface="Calibri"/>
              </a:rPr>
              <a:t>informasi yang</a:t>
            </a:r>
            <a:r>
              <a:rPr sz="1950" spc="-7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relevan</a:t>
            </a:r>
          </a:p>
        </p:txBody>
      </p:sp>
    </p:spTree>
    <p:extLst>
      <p:ext uri="{BB962C8B-B14F-4D97-AF65-F5344CB8AC3E}">
        <p14:creationId xmlns:p14="http://schemas.microsoft.com/office/powerpoint/2010/main" val="57273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1257</Words>
  <Application>Microsoft Office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Carlito</vt:lpstr>
      <vt:lpstr>Goudy Stout</vt:lpstr>
      <vt:lpstr>Times New Roman</vt:lpstr>
      <vt:lpstr>Wingdings</vt:lpstr>
      <vt:lpstr>Office Theme</vt:lpstr>
      <vt:lpstr>PowerPoint Presentation</vt:lpstr>
      <vt:lpstr>PowerPoint Presentation</vt:lpstr>
      <vt:lpstr>B. Ketentuan umum seleksi AHMBS 2020</vt:lpstr>
      <vt:lpstr>PowerPoint Presentation</vt:lpstr>
      <vt:lpstr>PowerPoint Presentation</vt:lpstr>
      <vt:lpstr>PowerPoint Presentation</vt:lpstr>
      <vt:lpstr>PowerPoint Presentation</vt:lpstr>
      <vt:lpstr>F. PROFIL PESERTA</vt:lpstr>
      <vt:lpstr>II. RINGKASAN ABSTRAK</vt:lpstr>
      <vt:lpstr>IV. TUJUAN PROPOSAL</vt:lpstr>
      <vt:lpstr>V. METODA PENERAPAN IDE</vt:lpstr>
      <vt:lpstr>VI. HASIL PERCOBAAN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112</cp:revision>
  <dcterms:created xsi:type="dcterms:W3CDTF">2019-02-26T08:35:32Z</dcterms:created>
  <dcterms:modified xsi:type="dcterms:W3CDTF">2020-08-14T07:44:55Z</dcterms:modified>
</cp:coreProperties>
</file>